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0"/>
  </p:notesMasterIdLst>
  <p:sldIdLst>
    <p:sldId id="259" r:id="rId2"/>
    <p:sldId id="292" r:id="rId3"/>
    <p:sldId id="277" r:id="rId4"/>
    <p:sldId id="295" r:id="rId5"/>
    <p:sldId id="296" r:id="rId6"/>
    <p:sldId id="297" r:id="rId7"/>
    <p:sldId id="298" r:id="rId8"/>
    <p:sldId id="294" r:id="rId9"/>
  </p:sldIdLst>
  <p:sldSz cx="9144000" cy="6858000" type="screen4x3"/>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A3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en-US"/>
          </a:p>
        </p:txBody>
      </p:sp>
      <p:sp>
        <p:nvSpPr>
          <p:cNvPr id="3" name="Date Placeholder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E8CDED30-DD4D-4CCB-83DD-A3C0D781B19F}" type="datetimeFigureOut">
              <a:rPr lang="en-US" smtClean="0"/>
              <a:pPr/>
              <a:t>1/17/2020</a:t>
            </a:fld>
            <a:endParaRPr lang="en-US"/>
          </a:p>
        </p:txBody>
      </p:sp>
      <p:sp>
        <p:nvSpPr>
          <p:cNvPr id="4" name="Slide Image Placeholder 3"/>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75" tIns="49538" rIns="99075" bIns="49538" rtlCol="0" anchor="ctr"/>
          <a:lstStyle/>
          <a:p>
            <a:endParaRPr lang="en-US"/>
          </a:p>
        </p:txBody>
      </p:sp>
      <p:sp>
        <p:nvSpPr>
          <p:cNvPr id="5" name="Notes Placeholder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en-US"/>
          </a:p>
        </p:txBody>
      </p:sp>
      <p:sp>
        <p:nvSpPr>
          <p:cNvPr id="7" name="Slide Number Placeholder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60941259-41E0-4476-A2A4-DEFF4ACBC909}" type="slidenum">
              <a:rPr lang="en-US" smtClean="0"/>
              <a:pPr/>
              <a:t>‹#›</a:t>
            </a:fld>
            <a:endParaRPr lang="en-US"/>
          </a:p>
        </p:txBody>
      </p:sp>
    </p:spTree>
    <p:extLst>
      <p:ext uri="{BB962C8B-B14F-4D97-AF65-F5344CB8AC3E}">
        <p14:creationId xmlns:p14="http://schemas.microsoft.com/office/powerpoint/2010/main" xmlns="" val="2229219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941259-41E0-4476-A2A4-DEFF4ACBC909}" type="slidenum">
              <a:rPr lang="en-US" smtClean="0"/>
              <a:pPr/>
              <a:t>1</a:t>
            </a:fld>
            <a:endParaRPr lang="en-US"/>
          </a:p>
        </p:txBody>
      </p:sp>
    </p:spTree>
    <p:extLst>
      <p:ext uri="{BB962C8B-B14F-4D97-AF65-F5344CB8AC3E}">
        <p14:creationId xmlns:p14="http://schemas.microsoft.com/office/powerpoint/2010/main" xmlns="" val="1521820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F2BECE0-6FC6-405B-B27A-0ED78B160970}" type="datetimeFigureOut">
              <a:rPr lang="en-US" smtClean="0"/>
              <a:pPr/>
              <a:t>1/17/2020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55D7B7D-842F-414B-B6EF-9A284F854EC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2BECE0-6FC6-405B-B27A-0ED78B160970}" type="datetimeFigureOut">
              <a:rPr lang="en-US" smtClean="0"/>
              <a:pPr/>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D7B7D-842F-414B-B6EF-9A284F854E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2BECE0-6FC6-405B-B27A-0ED78B160970}" type="datetimeFigureOut">
              <a:rPr lang="en-US" smtClean="0"/>
              <a:pPr/>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D7B7D-842F-414B-B6EF-9A284F854E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F2BECE0-6FC6-405B-B27A-0ED78B160970}" type="datetimeFigureOut">
              <a:rPr lang="en-US" smtClean="0"/>
              <a:pPr/>
              <a:t>1/17/2020</a:t>
            </a:fld>
            <a:endParaRPr lang="en-US"/>
          </a:p>
        </p:txBody>
      </p:sp>
      <p:sp>
        <p:nvSpPr>
          <p:cNvPr id="9" name="Slide Number Placeholder 8"/>
          <p:cNvSpPr>
            <a:spLocks noGrp="1"/>
          </p:cNvSpPr>
          <p:nvPr>
            <p:ph type="sldNum" sz="quarter" idx="15"/>
          </p:nvPr>
        </p:nvSpPr>
        <p:spPr/>
        <p:txBody>
          <a:bodyPr rtlCol="0"/>
          <a:lstStyle/>
          <a:p>
            <a:fld id="{855D7B7D-842F-414B-B6EF-9A284F854ECE}"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F2BECE0-6FC6-405B-B27A-0ED78B160970}" type="datetimeFigureOut">
              <a:rPr lang="en-US" smtClean="0"/>
              <a:pPr/>
              <a:t>1/17/2020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55D7B7D-842F-414B-B6EF-9A284F854E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F2BECE0-6FC6-405B-B27A-0ED78B160970}" type="datetimeFigureOut">
              <a:rPr lang="en-US" smtClean="0"/>
              <a:pPr/>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D7B7D-842F-414B-B6EF-9A284F854ECE}"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F2BECE0-6FC6-405B-B27A-0ED78B160970}" type="datetimeFigureOut">
              <a:rPr lang="en-US" smtClean="0"/>
              <a:pPr/>
              <a:t>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5D7B7D-842F-414B-B6EF-9A284F854ECE}"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F2BECE0-6FC6-405B-B27A-0ED78B160970}" type="datetimeFigureOut">
              <a:rPr lang="en-US" smtClean="0"/>
              <a:pPr/>
              <a:t>1/17/2020</a:t>
            </a:fld>
            <a:endParaRPr lang="en-US"/>
          </a:p>
        </p:txBody>
      </p:sp>
      <p:sp>
        <p:nvSpPr>
          <p:cNvPr id="7" name="Slide Number Placeholder 6"/>
          <p:cNvSpPr>
            <a:spLocks noGrp="1"/>
          </p:cNvSpPr>
          <p:nvPr>
            <p:ph type="sldNum" sz="quarter" idx="11"/>
          </p:nvPr>
        </p:nvSpPr>
        <p:spPr/>
        <p:txBody>
          <a:bodyPr rtlCol="0"/>
          <a:lstStyle/>
          <a:p>
            <a:fld id="{855D7B7D-842F-414B-B6EF-9A284F854ECE}"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2BECE0-6FC6-405B-B27A-0ED78B160970}" type="datetimeFigureOut">
              <a:rPr lang="en-US" smtClean="0"/>
              <a:pPr/>
              <a:t>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5D7B7D-842F-414B-B6EF-9A284F854E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F2BECE0-6FC6-405B-B27A-0ED78B160970}" type="datetimeFigureOut">
              <a:rPr lang="en-US" smtClean="0"/>
              <a:pPr/>
              <a:t>1/17/2020</a:t>
            </a:fld>
            <a:endParaRPr lang="en-US"/>
          </a:p>
        </p:txBody>
      </p:sp>
      <p:sp>
        <p:nvSpPr>
          <p:cNvPr id="22" name="Slide Number Placeholder 21"/>
          <p:cNvSpPr>
            <a:spLocks noGrp="1"/>
          </p:cNvSpPr>
          <p:nvPr>
            <p:ph type="sldNum" sz="quarter" idx="15"/>
          </p:nvPr>
        </p:nvSpPr>
        <p:spPr/>
        <p:txBody>
          <a:bodyPr rtlCol="0"/>
          <a:lstStyle/>
          <a:p>
            <a:fld id="{855D7B7D-842F-414B-B6EF-9A284F854ECE}"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F2BECE0-6FC6-405B-B27A-0ED78B160970}" type="datetimeFigureOut">
              <a:rPr lang="en-US" smtClean="0"/>
              <a:pPr/>
              <a:t>1/17/2020</a:t>
            </a:fld>
            <a:endParaRPr lang="en-US"/>
          </a:p>
        </p:txBody>
      </p:sp>
      <p:sp>
        <p:nvSpPr>
          <p:cNvPr id="18" name="Slide Number Placeholder 17"/>
          <p:cNvSpPr>
            <a:spLocks noGrp="1"/>
          </p:cNvSpPr>
          <p:nvPr>
            <p:ph type="sldNum" sz="quarter" idx="11"/>
          </p:nvPr>
        </p:nvSpPr>
        <p:spPr/>
        <p:txBody>
          <a:bodyPr rtlCol="0"/>
          <a:lstStyle/>
          <a:p>
            <a:fld id="{855D7B7D-842F-414B-B6EF-9A284F854ECE}"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F2BECE0-6FC6-405B-B27A-0ED78B160970}" type="datetimeFigureOut">
              <a:rPr lang="en-US" smtClean="0"/>
              <a:pPr/>
              <a:t>1/17/2020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55D7B7D-842F-414B-B6EF-9A284F854E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suratdp.gujarat.gov.in/sura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ruraldev.gujarat.gov.in/index.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ciuba@svnit.ac.in" TargetMode="External"/><Relationship Id="rId2" Type="http://schemas.openxmlformats.org/officeDocument/2006/relationships/hyperlink" Target="http://unnatbharatabhiyan.gov.in/" TargetMode="External"/><Relationship Id="rId1" Type="http://schemas.openxmlformats.org/officeDocument/2006/relationships/slideLayout" Target="../slideLayouts/slideLayout2.xml"/><Relationship Id="rId4" Type="http://schemas.openxmlformats.org/officeDocument/2006/relationships/hyperlink" Target="http://svnit.ac.in/Unnat_Bhara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752600"/>
          </a:xfrm>
        </p:spPr>
        <p:txBody>
          <a:bodyPr>
            <a:normAutofit/>
          </a:bodyPr>
          <a:lstStyle/>
          <a:p>
            <a:pPr algn="ctr"/>
            <a:r>
              <a:rPr lang="en-US" sz="2500" b="1" dirty="0" smtClean="0">
                <a:solidFill>
                  <a:schemeClr val="accent3">
                    <a:lumMod val="60000"/>
                    <a:lumOff val="40000"/>
                  </a:schemeClr>
                </a:solidFill>
              </a:rPr>
              <a:t>UNNAT BHARAT ABHIYAN</a:t>
            </a:r>
            <a:endParaRPr lang="en-US" sz="2500" b="1" dirty="0">
              <a:solidFill>
                <a:schemeClr val="accent3">
                  <a:lumMod val="60000"/>
                  <a:lumOff val="40000"/>
                </a:schemeClr>
              </a:solidFill>
            </a:endParaRPr>
          </a:p>
        </p:txBody>
      </p:sp>
      <p:sp>
        <p:nvSpPr>
          <p:cNvPr id="3" name="Content Placeholder 2"/>
          <p:cNvSpPr>
            <a:spLocks noGrp="1"/>
          </p:cNvSpPr>
          <p:nvPr>
            <p:ph sz="quarter" idx="1"/>
          </p:nvPr>
        </p:nvSpPr>
        <p:spPr>
          <a:xfrm>
            <a:off x="304800" y="1828800"/>
            <a:ext cx="8229600" cy="4724400"/>
          </a:xfrm>
        </p:spPr>
        <p:txBody>
          <a:bodyPr>
            <a:normAutofit fontScale="85000" lnSpcReduction="20000"/>
          </a:bodyPr>
          <a:lstStyle/>
          <a:p>
            <a:pPr algn="ctr">
              <a:buNone/>
            </a:pPr>
            <a:endParaRPr lang="en-US" sz="1700" b="1" dirty="0" smtClean="0">
              <a:solidFill>
                <a:srgbClr val="007A37"/>
              </a:solidFill>
              <a:latin typeface="Times New Roman" pitchFamily="18" charset="0"/>
              <a:cs typeface="Times New Roman" pitchFamily="18" charset="0"/>
            </a:endParaRPr>
          </a:p>
          <a:p>
            <a:pPr algn="ctr">
              <a:buNone/>
            </a:pPr>
            <a:endParaRPr lang="en-US" sz="1700" b="1" dirty="0" smtClean="0">
              <a:solidFill>
                <a:srgbClr val="007A37"/>
              </a:solidFill>
              <a:latin typeface="Times New Roman" pitchFamily="18" charset="0"/>
              <a:cs typeface="Times New Roman" pitchFamily="18" charset="0"/>
            </a:endParaRPr>
          </a:p>
          <a:p>
            <a:pPr algn="ctr">
              <a:buNone/>
            </a:pPr>
            <a:endParaRPr lang="en-US" sz="1700" b="1" dirty="0" smtClean="0">
              <a:solidFill>
                <a:srgbClr val="007A37"/>
              </a:solidFill>
              <a:latin typeface="Times New Roman" pitchFamily="18" charset="0"/>
              <a:cs typeface="Times New Roman" pitchFamily="18" charset="0"/>
            </a:endParaRPr>
          </a:p>
          <a:p>
            <a:pPr algn="ctr">
              <a:buNone/>
            </a:pPr>
            <a:endParaRPr lang="en-US" sz="1700" b="1" dirty="0" smtClean="0">
              <a:solidFill>
                <a:srgbClr val="007A37"/>
              </a:solidFill>
              <a:latin typeface="Times New Roman" pitchFamily="18" charset="0"/>
              <a:cs typeface="Times New Roman" pitchFamily="18" charset="0"/>
            </a:endParaRPr>
          </a:p>
          <a:p>
            <a:pPr algn="ctr">
              <a:buNone/>
            </a:pPr>
            <a:endParaRPr lang="en-US" sz="1400" b="1" dirty="0" smtClean="0">
              <a:solidFill>
                <a:srgbClr val="007A37"/>
              </a:solidFill>
              <a:latin typeface="Times New Roman" pitchFamily="18" charset="0"/>
              <a:cs typeface="Times New Roman" pitchFamily="18" charset="0"/>
            </a:endParaRPr>
          </a:p>
          <a:p>
            <a:pPr algn="ctr">
              <a:buNone/>
            </a:pPr>
            <a:endParaRPr lang="en-US" sz="1400" b="1" dirty="0" smtClean="0">
              <a:solidFill>
                <a:srgbClr val="007A37"/>
              </a:solidFill>
              <a:latin typeface="Times New Roman" pitchFamily="18" charset="0"/>
              <a:cs typeface="Times New Roman" pitchFamily="18" charset="0"/>
            </a:endParaRPr>
          </a:p>
          <a:p>
            <a:pPr algn="ctr">
              <a:buNone/>
            </a:pPr>
            <a:r>
              <a:rPr lang="hi-IN" sz="5400" b="1" dirty="0" smtClean="0">
                <a:solidFill>
                  <a:schemeClr val="accent1">
                    <a:lumMod val="75000"/>
                  </a:schemeClr>
                </a:solidFill>
                <a:latin typeface="Times New Roman" pitchFamily="18" charset="0"/>
                <a:cs typeface="Times New Roman" pitchFamily="18" charset="0"/>
              </a:rPr>
              <a:t>उन्नत  </a:t>
            </a:r>
            <a:endParaRPr lang="en-US" sz="5400" b="1" dirty="0" smtClean="0">
              <a:solidFill>
                <a:schemeClr val="accent1">
                  <a:lumMod val="75000"/>
                </a:schemeClr>
              </a:solidFill>
              <a:latin typeface="Times New Roman" pitchFamily="18" charset="0"/>
              <a:cs typeface="Times New Roman" pitchFamily="18" charset="0"/>
            </a:endParaRPr>
          </a:p>
          <a:p>
            <a:pPr algn="ctr">
              <a:buNone/>
            </a:pPr>
            <a:r>
              <a:rPr lang="hi-IN" sz="5400" b="1" dirty="0" smtClean="0">
                <a:solidFill>
                  <a:srgbClr val="002060"/>
                </a:solidFill>
                <a:latin typeface="Times New Roman" pitchFamily="18" charset="0"/>
                <a:cs typeface="Times New Roman" pitchFamily="18" charset="0"/>
              </a:rPr>
              <a:t>भारत </a:t>
            </a:r>
            <a:r>
              <a:rPr lang="en-US" sz="5400" b="1" dirty="0" smtClean="0">
                <a:solidFill>
                  <a:srgbClr val="002060"/>
                </a:solidFill>
                <a:latin typeface="Times New Roman" pitchFamily="18" charset="0"/>
                <a:cs typeface="Times New Roman" pitchFamily="18" charset="0"/>
              </a:rPr>
              <a:t> </a:t>
            </a:r>
          </a:p>
          <a:p>
            <a:pPr algn="ctr">
              <a:buNone/>
            </a:pPr>
            <a:r>
              <a:rPr lang="hi-IN" sz="5400" b="1" dirty="0" smtClean="0">
                <a:solidFill>
                  <a:srgbClr val="007A37"/>
                </a:solidFill>
                <a:latin typeface="Times New Roman" pitchFamily="18" charset="0"/>
                <a:cs typeface="Times New Roman" pitchFamily="18" charset="0"/>
              </a:rPr>
              <a:t>अभियान </a:t>
            </a:r>
            <a:endParaRPr lang="en-US" sz="5400" b="1" dirty="0" smtClean="0">
              <a:solidFill>
                <a:srgbClr val="007A37"/>
              </a:solidFill>
              <a:latin typeface="Times New Roman" pitchFamily="18" charset="0"/>
              <a:cs typeface="Times New Roman" pitchFamily="18" charset="0"/>
            </a:endParaRPr>
          </a:p>
          <a:p>
            <a:pPr algn="ctr">
              <a:buNone/>
            </a:pPr>
            <a:endParaRPr lang="en-US" sz="1600" b="1" dirty="0" smtClean="0">
              <a:solidFill>
                <a:srgbClr val="007A37"/>
              </a:solidFill>
              <a:latin typeface="Times New Roman" pitchFamily="18" charset="0"/>
              <a:cs typeface="Times New Roman" pitchFamily="18" charset="0"/>
            </a:endParaRPr>
          </a:p>
          <a:p>
            <a:pPr algn="ctr">
              <a:buNone/>
            </a:pPr>
            <a:endParaRPr lang="en-US" sz="1600" b="1" dirty="0" smtClean="0">
              <a:solidFill>
                <a:srgbClr val="002060"/>
              </a:solidFill>
              <a:latin typeface="Times New Roman" pitchFamily="18" charset="0"/>
              <a:cs typeface="Times New Roman" pitchFamily="18" charset="0"/>
            </a:endParaRPr>
          </a:p>
          <a:p>
            <a:pPr algn="ctr">
              <a:buNone/>
            </a:pPr>
            <a:endParaRPr lang="en-US" sz="1600" b="1" dirty="0" smtClean="0">
              <a:solidFill>
                <a:srgbClr val="002060"/>
              </a:solidFill>
              <a:latin typeface="Times New Roman" pitchFamily="18" charset="0"/>
              <a:cs typeface="Times New Roman" pitchFamily="18" charset="0"/>
            </a:endParaRPr>
          </a:p>
          <a:p>
            <a:pPr>
              <a:buNone/>
            </a:pPr>
            <a:r>
              <a:rPr lang="en-IN" sz="1700" b="1" dirty="0">
                <a:solidFill>
                  <a:srgbClr val="002060"/>
                </a:solidFill>
                <a:latin typeface="Times New Roman" pitchFamily="18" charset="0"/>
                <a:cs typeface="Times New Roman" pitchFamily="18" charset="0"/>
              </a:rPr>
              <a:t> </a:t>
            </a:r>
            <a:endParaRPr lang="en-US" sz="1700" b="1" dirty="0">
              <a:solidFill>
                <a:srgbClr val="002060"/>
              </a:solidFill>
              <a:latin typeface="Times New Roman" pitchFamily="18" charset="0"/>
              <a:cs typeface="Times New Roman" pitchFamily="18" charset="0"/>
            </a:endParaRPr>
          </a:p>
        </p:txBody>
      </p:sp>
      <p:pic>
        <p:nvPicPr>
          <p:cNvPr id="8" name="Picture 7" descr="img30.jpg"/>
          <p:cNvPicPr>
            <a:picLocks noChangeAspect="1"/>
          </p:cNvPicPr>
          <p:nvPr/>
        </p:nvPicPr>
        <p:blipFill>
          <a:blip r:embed="rId3"/>
          <a:stretch>
            <a:fillRect/>
          </a:stretch>
        </p:blipFill>
        <p:spPr>
          <a:xfrm>
            <a:off x="3886200" y="1676400"/>
            <a:ext cx="1066800" cy="1066800"/>
          </a:xfrm>
          <a:prstGeom prst="rect">
            <a:avLst/>
          </a:prstGeom>
        </p:spPr>
      </p:pic>
      <p:pic>
        <p:nvPicPr>
          <p:cNvPr id="9" name="Picture 8" descr="img31.jpg"/>
          <p:cNvPicPr>
            <a:picLocks noChangeAspect="1"/>
          </p:cNvPicPr>
          <p:nvPr/>
        </p:nvPicPr>
        <p:blipFill>
          <a:blip r:embed="rId4"/>
          <a:stretch>
            <a:fillRect/>
          </a:stretch>
        </p:blipFill>
        <p:spPr>
          <a:xfrm>
            <a:off x="7315200" y="304800"/>
            <a:ext cx="864749" cy="838200"/>
          </a:xfrm>
          <a:prstGeom prst="rect">
            <a:avLst/>
          </a:prstGeom>
        </p:spPr>
      </p:pic>
      <p:pic>
        <p:nvPicPr>
          <p:cNvPr id="6" name="Picture 5" descr="download.jpg"/>
          <p:cNvPicPr>
            <a:picLocks noChangeAspect="1"/>
          </p:cNvPicPr>
          <p:nvPr/>
        </p:nvPicPr>
        <p:blipFill>
          <a:blip r:embed="rId5"/>
          <a:stretch>
            <a:fillRect/>
          </a:stretch>
        </p:blipFill>
        <p:spPr>
          <a:xfrm>
            <a:off x="685800" y="304800"/>
            <a:ext cx="1143000" cy="857250"/>
          </a:xfrm>
          <a:prstGeom prst="rect">
            <a:avLst/>
          </a:prstGeom>
        </p:spPr>
      </p:pic>
      <p:pic>
        <p:nvPicPr>
          <p:cNvPr id="7" name="Picture 6" descr="IIT_Delhi_logo.gif"/>
          <p:cNvPicPr>
            <a:picLocks noChangeAspect="1"/>
          </p:cNvPicPr>
          <p:nvPr/>
        </p:nvPicPr>
        <p:blipFill>
          <a:blip r:embed="rId6"/>
          <a:stretch>
            <a:fillRect/>
          </a:stretch>
        </p:blipFill>
        <p:spPr>
          <a:xfrm>
            <a:off x="2209800" y="228600"/>
            <a:ext cx="914400" cy="914400"/>
          </a:xfrm>
          <a:prstGeom prst="rect">
            <a:avLst/>
          </a:prstGeom>
        </p:spPr>
      </p:pic>
      <p:pic>
        <p:nvPicPr>
          <p:cNvPr id="10" name="Picture 9" descr="UGC_DH-1565192322.jpg"/>
          <p:cNvPicPr>
            <a:picLocks noChangeAspect="1"/>
          </p:cNvPicPr>
          <p:nvPr/>
        </p:nvPicPr>
        <p:blipFill>
          <a:blip r:embed="rId7" cstate="print"/>
          <a:stretch>
            <a:fillRect/>
          </a:stretch>
        </p:blipFill>
        <p:spPr>
          <a:xfrm>
            <a:off x="3886200" y="228600"/>
            <a:ext cx="1023520" cy="990600"/>
          </a:xfrm>
          <a:prstGeom prst="rect">
            <a:avLst/>
          </a:prstGeom>
        </p:spPr>
      </p:pic>
      <p:pic>
        <p:nvPicPr>
          <p:cNvPr id="11" name="Picture 10" descr="aicte-logo.jpg"/>
          <p:cNvPicPr>
            <a:picLocks noChangeAspect="1"/>
          </p:cNvPicPr>
          <p:nvPr/>
        </p:nvPicPr>
        <p:blipFill>
          <a:blip r:embed="rId8" cstate="print"/>
          <a:stretch>
            <a:fillRect/>
          </a:stretch>
        </p:blipFill>
        <p:spPr>
          <a:xfrm>
            <a:off x="5562600" y="228600"/>
            <a:ext cx="990600" cy="9906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pPr algn="ctr"/>
            <a:r>
              <a:rPr lang="en-US" sz="2400" b="1" dirty="0" smtClean="0">
                <a:solidFill>
                  <a:schemeClr val="accent3">
                    <a:lumMod val="60000"/>
                    <a:lumOff val="40000"/>
                  </a:schemeClr>
                </a:solidFill>
              </a:rPr>
              <a:t>   UNNAT BHARAT ABHIYAN</a:t>
            </a:r>
            <a:endParaRPr lang="en-US" sz="2400" b="1" dirty="0">
              <a:solidFill>
                <a:srgbClr val="0070C0"/>
              </a:solidFill>
              <a:latin typeface="Times New Roman" pitchFamily="18" charset="0"/>
              <a:cs typeface="Times New Roman" pitchFamily="18" charset="0"/>
            </a:endParaRPr>
          </a:p>
        </p:txBody>
      </p:sp>
      <p:pic>
        <p:nvPicPr>
          <p:cNvPr id="4" name="Content Placeholder 3" descr="img30.jpg"/>
          <p:cNvPicPr>
            <a:picLocks noGrp="1" noChangeAspect="1"/>
          </p:cNvPicPr>
          <p:nvPr>
            <p:ph sz="quarter" idx="1"/>
          </p:nvPr>
        </p:nvPicPr>
        <p:blipFill>
          <a:blip r:embed="rId2"/>
          <a:stretch>
            <a:fillRect/>
          </a:stretch>
        </p:blipFill>
        <p:spPr>
          <a:xfrm>
            <a:off x="789709" y="304800"/>
            <a:ext cx="810491" cy="810491"/>
          </a:xfrm>
        </p:spPr>
      </p:pic>
      <p:pic>
        <p:nvPicPr>
          <p:cNvPr id="5" name="Picture 4" descr="img31.jpg"/>
          <p:cNvPicPr>
            <a:picLocks noChangeAspect="1"/>
          </p:cNvPicPr>
          <p:nvPr/>
        </p:nvPicPr>
        <p:blipFill>
          <a:blip r:embed="rId3"/>
          <a:stretch>
            <a:fillRect/>
          </a:stretch>
        </p:blipFill>
        <p:spPr>
          <a:xfrm>
            <a:off x="6976663" y="381000"/>
            <a:ext cx="795737" cy="771307"/>
          </a:xfrm>
          <a:prstGeom prst="rect">
            <a:avLst/>
          </a:prstGeom>
        </p:spPr>
      </p:pic>
      <p:sp>
        <p:nvSpPr>
          <p:cNvPr id="6" name="TextBox 5"/>
          <p:cNvSpPr txBox="1"/>
          <p:nvPr/>
        </p:nvSpPr>
        <p:spPr>
          <a:xfrm>
            <a:off x="1143000" y="1295400"/>
            <a:ext cx="5943600" cy="461665"/>
          </a:xfrm>
          <a:prstGeom prst="rect">
            <a:avLst/>
          </a:prstGeom>
          <a:noFill/>
        </p:spPr>
        <p:txBody>
          <a:bodyPr wrap="square" rtlCol="0">
            <a:spAutoFit/>
          </a:bodyPr>
          <a:lstStyle/>
          <a:p>
            <a:pPr algn="ctr"/>
            <a:r>
              <a:rPr lang="en-US" sz="2400" dirty="0" smtClean="0">
                <a:solidFill>
                  <a:srgbClr val="0070C0"/>
                </a:solidFill>
                <a:latin typeface="Times New Roman" pitchFamily="18" charset="0"/>
                <a:cs typeface="Times New Roman" pitchFamily="18" charset="0"/>
              </a:rPr>
              <a:t>   Stakeholders of Rural Development</a:t>
            </a:r>
            <a:endParaRPr lang="en-US" sz="2400" dirty="0">
              <a:solidFill>
                <a:srgbClr val="0070C0"/>
              </a:solidFill>
              <a:latin typeface="Times New Roman" pitchFamily="18" charset="0"/>
              <a:cs typeface="Times New Roman" pitchFamily="18" charset="0"/>
            </a:endParaRPr>
          </a:p>
        </p:txBody>
      </p:sp>
      <p:sp>
        <p:nvSpPr>
          <p:cNvPr id="7" name="TextBox 6"/>
          <p:cNvSpPr txBox="1"/>
          <p:nvPr/>
        </p:nvSpPr>
        <p:spPr>
          <a:xfrm>
            <a:off x="533400" y="2057400"/>
            <a:ext cx="7924800" cy="3139321"/>
          </a:xfrm>
          <a:prstGeom prst="rect">
            <a:avLst/>
          </a:prstGeom>
          <a:noFill/>
        </p:spPr>
        <p:txBody>
          <a:bodyPr wrap="square" rtlCol="0">
            <a:spAutoFit/>
          </a:bodyPr>
          <a:lstStyle/>
          <a:p>
            <a:pPr>
              <a:buFont typeface="Wingdings" pitchFamily="2" charset="2"/>
              <a:buChar char="ü"/>
            </a:pPr>
            <a:r>
              <a:rPr lang="en-US" dirty="0" smtClean="0">
                <a:solidFill>
                  <a:schemeClr val="accent1">
                    <a:lumMod val="75000"/>
                  </a:schemeClr>
                </a:solidFill>
              </a:rPr>
              <a:t> Government of India</a:t>
            </a:r>
          </a:p>
          <a:p>
            <a:pPr>
              <a:buFont typeface="Wingdings" pitchFamily="2" charset="2"/>
              <a:buChar char="ü"/>
            </a:pPr>
            <a:r>
              <a:rPr lang="en-US" dirty="0" smtClean="0">
                <a:solidFill>
                  <a:schemeClr val="accent1">
                    <a:lumMod val="75000"/>
                  </a:schemeClr>
                </a:solidFill>
              </a:rPr>
              <a:t> State Government</a:t>
            </a:r>
          </a:p>
          <a:p>
            <a:pPr>
              <a:buFont typeface="Wingdings" pitchFamily="2" charset="2"/>
              <a:buChar char="ü"/>
            </a:pPr>
            <a:r>
              <a:rPr lang="en-US" dirty="0" smtClean="0">
                <a:solidFill>
                  <a:schemeClr val="accent1">
                    <a:lumMod val="75000"/>
                  </a:schemeClr>
                </a:solidFill>
              </a:rPr>
              <a:t> District Administration </a:t>
            </a:r>
          </a:p>
          <a:p>
            <a:pPr>
              <a:buFont typeface="Wingdings" pitchFamily="2" charset="2"/>
              <a:buChar char="ü"/>
            </a:pPr>
            <a:r>
              <a:rPr lang="en-US" dirty="0" smtClean="0">
                <a:solidFill>
                  <a:schemeClr val="accent1">
                    <a:lumMod val="75000"/>
                  </a:schemeClr>
                </a:solidFill>
              </a:rPr>
              <a:t> District Panchayat Office </a:t>
            </a:r>
          </a:p>
          <a:p>
            <a:pPr>
              <a:buFont typeface="Wingdings" pitchFamily="2" charset="2"/>
              <a:buChar char="ü"/>
            </a:pPr>
            <a:r>
              <a:rPr lang="en-US" dirty="0" smtClean="0">
                <a:solidFill>
                  <a:schemeClr val="accent1">
                    <a:lumMod val="75000"/>
                  </a:schemeClr>
                </a:solidFill>
              </a:rPr>
              <a:t> Taluka Panchayat Office</a:t>
            </a:r>
          </a:p>
          <a:p>
            <a:pPr>
              <a:buFont typeface="Wingdings" pitchFamily="2" charset="2"/>
              <a:buChar char="ü"/>
            </a:pPr>
            <a:r>
              <a:rPr lang="en-US" dirty="0" smtClean="0">
                <a:solidFill>
                  <a:schemeClr val="accent1">
                    <a:lumMod val="75000"/>
                  </a:schemeClr>
                </a:solidFill>
              </a:rPr>
              <a:t> Gram Panchayat</a:t>
            </a:r>
          </a:p>
          <a:p>
            <a:pPr>
              <a:buFont typeface="Wingdings" pitchFamily="2" charset="2"/>
              <a:buChar char="ü"/>
            </a:pPr>
            <a:r>
              <a:rPr lang="en-US" dirty="0" smtClean="0">
                <a:solidFill>
                  <a:schemeClr val="accent1">
                    <a:lumMod val="75000"/>
                  </a:schemeClr>
                </a:solidFill>
              </a:rPr>
              <a:t> Villagers</a:t>
            </a:r>
          </a:p>
          <a:p>
            <a:pPr>
              <a:buFont typeface="Wingdings" pitchFamily="2" charset="2"/>
              <a:buChar char="ü"/>
            </a:pPr>
            <a:r>
              <a:rPr lang="en-US" dirty="0" smtClean="0">
                <a:solidFill>
                  <a:schemeClr val="accent1">
                    <a:lumMod val="75000"/>
                  </a:schemeClr>
                </a:solidFill>
              </a:rPr>
              <a:t> Participating Institute ( Faculty members, Staff members &amp; Students)</a:t>
            </a:r>
          </a:p>
          <a:p>
            <a:pPr>
              <a:buFont typeface="Wingdings" pitchFamily="2" charset="2"/>
              <a:buChar char="ü"/>
            </a:pPr>
            <a:r>
              <a:rPr lang="en-US" dirty="0" smtClean="0">
                <a:solidFill>
                  <a:schemeClr val="accent1">
                    <a:lumMod val="75000"/>
                  </a:schemeClr>
                </a:solidFill>
              </a:rPr>
              <a:t> Subject Expert Groups</a:t>
            </a:r>
          </a:p>
          <a:p>
            <a:pPr>
              <a:buFont typeface="Wingdings" pitchFamily="2" charset="2"/>
              <a:buChar char="ü"/>
            </a:pPr>
            <a:r>
              <a:rPr lang="en-US" dirty="0" smtClean="0">
                <a:solidFill>
                  <a:schemeClr val="accent1">
                    <a:lumMod val="75000"/>
                  </a:schemeClr>
                </a:solidFill>
              </a:rPr>
              <a:t> Voluntary Organizations</a:t>
            </a:r>
          </a:p>
          <a:p>
            <a:pPr>
              <a:buFont typeface="Wingdings" pitchFamily="2" charset="2"/>
              <a:buChar char="ü"/>
            </a:pPr>
            <a:r>
              <a:rPr lang="en-US" dirty="0" smtClean="0">
                <a:solidFill>
                  <a:schemeClr val="accent1">
                    <a:lumMod val="75000"/>
                  </a:schemeClr>
                </a:solidFill>
              </a:rPr>
              <a:t> NGOs</a:t>
            </a:r>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bodyPr>
          <a:lstStyle/>
          <a:p>
            <a:r>
              <a:rPr lang="en-US" sz="2400" b="1" dirty="0" smtClean="0">
                <a:solidFill>
                  <a:schemeClr val="accent1">
                    <a:lumMod val="75000"/>
                  </a:schemeClr>
                </a:solidFill>
                <a:latin typeface="Times New Roman" pitchFamily="18" charset="0"/>
                <a:cs typeface="Times New Roman" pitchFamily="18" charset="0"/>
              </a:rPr>
              <a:t>    ADMINISTRATIVE &amp; POLITICAL STRUCTURE</a:t>
            </a:r>
            <a:endParaRPr lang="en-US" sz="2400" b="1" dirty="0">
              <a:solidFill>
                <a:schemeClr val="accent1">
                  <a:lumMod val="75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1143000"/>
            <a:ext cx="7467600" cy="5026152"/>
          </a:xfrm>
        </p:spPr>
        <p:txBody>
          <a:bodyPr>
            <a:normAutofit/>
          </a:bodyPr>
          <a:lstStyle/>
          <a:p>
            <a:pPr algn="just">
              <a:buNone/>
            </a:pPr>
            <a:r>
              <a:rPr lang="en-US" sz="1800" dirty="0" smtClean="0">
                <a:solidFill>
                  <a:srgbClr val="0070C0"/>
                </a:solidFill>
                <a:latin typeface="Times New Roman" pitchFamily="18" charset="0"/>
                <a:cs typeface="Times New Roman" pitchFamily="18" charset="0"/>
              </a:rPr>
              <a:t>     </a:t>
            </a:r>
            <a:endParaRPr lang="en-US" sz="2000" dirty="0" smtClean="0">
              <a:solidFill>
                <a:srgbClr val="0070C0"/>
              </a:solidFill>
              <a:latin typeface="Times New Roman" pitchFamily="18" charset="0"/>
              <a:cs typeface="Times New Roman" pitchFamily="18" charset="0"/>
            </a:endParaRPr>
          </a:p>
          <a:p>
            <a:pPr marL="457200" indent="-457200" algn="just">
              <a:buNone/>
            </a:pPr>
            <a:r>
              <a:rPr lang="en-US" sz="2000" dirty="0" smtClean="0">
                <a:solidFill>
                  <a:srgbClr val="0070C0"/>
                </a:solidFill>
                <a:latin typeface="Times New Roman" pitchFamily="18" charset="0"/>
                <a:cs typeface="Times New Roman" pitchFamily="18" charset="0"/>
              </a:rPr>
              <a:t>       </a:t>
            </a:r>
          </a:p>
          <a:p>
            <a:pPr>
              <a:buNone/>
            </a:pPr>
            <a:endParaRPr lang="en-US" dirty="0" smtClean="0"/>
          </a:p>
          <a:p>
            <a:pPr>
              <a:buNone/>
            </a:pPr>
            <a:endParaRPr lang="en-US" dirty="0"/>
          </a:p>
        </p:txBody>
      </p:sp>
      <p:pic>
        <p:nvPicPr>
          <p:cNvPr id="5" name="Picture 4" descr="surat-tehsil-map.jpg"/>
          <p:cNvPicPr>
            <a:picLocks noChangeAspect="1"/>
          </p:cNvPicPr>
          <p:nvPr/>
        </p:nvPicPr>
        <p:blipFill>
          <a:blip r:embed="rId2"/>
          <a:stretch>
            <a:fillRect/>
          </a:stretch>
        </p:blipFill>
        <p:spPr>
          <a:xfrm>
            <a:off x="1371600" y="1066800"/>
            <a:ext cx="5791200" cy="50673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114800" cy="715962"/>
          </a:xfrm>
        </p:spPr>
        <p:txBody>
          <a:bodyPr>
            <a:normAutofit/>
          </a:bodyPr>
          <a:lstStyle/>
          <a:p>
            <a:pPr algn="ctr"/>
            <a:r>
              <a:rPr lang="en-US" sz="1800" dirty="0" err="1" smtClean="0">
                <a:solidFill>
                  <a:srgbClr val="002060"/>
                </a:solidFill>
                <a:latin typeface="Arial Rounded MT Bold" pitchFamily="34" charset="0"/>
              </a:rPr>
              <a:t>Surat</a:t>
            </a:r>
            <a:r>
              <a:rPr lang="en-US" sz="1800" dirty="0" smtClean="0">
                <a:solidFill>
                  <a:srgbClr val="002060"/>
                </a:solidFill>
                <a:latin typeface="Arial Rounded MT Bold" pitchFamily="34" charset="0"/>
              </a:rPr>
              <a:t> District Administrative Wing</a:t>
            </a:r>
            <a:endParaRPr lang="en-US" sz="1800" dirty="0">
              <a:solidFill>
                <a:srgbClr val="002060"/>
              </a:solidFill>
              <a:latin typeface="Arial Rounded MT Bold" pitchFamily="34" charset="0"/>
            </a:endParaRPr>
          </a:p>
        </p:txBody>
      </p:sp>
      <p:sp>
        <p:nvSpPr>
          <p:cNvPr id="3" name="Content Placeholder 2"/>
          <p:cNvSpPr>
            <a:spLocks noGrp="1"/>
          </p:cNvSpPr>
          <p:nvPr>
            <p:ph sz="quarter" idx="1"/>
          </p:nvPr>
        </p:nvSpPr>
        <p:spPr>
          <a:xfrm>
            <a:off x="609600" y="1295400"/>
            <a:ext cx="5105400" cy="5105400"/>
          </a:xfrm>
        </p:spPr>
        <p:txBody>
          <a:bodyPr>
            <a:normAutofit fontScale="32500" lnSpcReduction="20000"/>
          </a:bodyPr>
          <a:lstStyle/>
          <a:p>
            <a:pPr>
              <a:buNone/>
            </a:pPr>
            <a:r>
              <a:rPr lang="en-US" b="1" dirty="0" smtClean="0"/>
              <a:t> </a:t>
            </a:r>
            <a:endParaRPr lang="en-US" sz="2900" dirty="0" smtClean="0"/>
          </a:p>
          <a:p>
            <a:pPr>
              <a:buNone/>
            </a:pPr>
            <a:r>
              <a:rPr lang="en-US" sz="3400" b="1" dirty="0" smtClean="0">
                <a:solidFill>
                  <a:srgbClr val="002060"/>
                </a:solidFill>
              </a:rPr>
              <a:t>Dr. </a:t>
            </a:r>
            <a:r>
              <a:rPr lang="en-US" sz="3400" b="1" dirty="0" err="1" smtClean="0">
                <a:solidFill>
                  <a:srgbClr val="002060"/>
                </a:solidFill>
              </a:rPr>
              <a:t>Dhavalkumar</a:t>
            </a:r>
            <a:r>
              <a:rPr lang="en-US" sz="3400" b="1" dirty="0" smtClean="0">
                <a:solidFill>
                  <a:srgbClr val="002060"/>
                </a:solidFill>
              </a:rPr>
              <a:t> Patel, I.A.S.           </a:t>
            </a:r>
            <a:r>
              <a:rPr lang="en-US" sz="3400" b="1" dirty="0" err="1" smtClean="0">
                <a:solidFill>
                  <a:srgbClr val="002060"/>
                </a:solidFill>
              </a:rPr>
              <a:t>Shri</a:t>
            </a:r>
            <a:r>
              <a:rPr lang="en-US" sz="3400" b="1" dirty="0" smtClean="0">
                <a:solidFill>
                  <a:srgbClr val="002060"/>
                </a:solidFill>
              </a:rPr>
              <a:t>. Hitesh </a:t>
            </a:r>
            <a:r>
              <a:rPr lang="en-US" sz="3400" b="1" dirty="0" err="1" smtClean="0">
                <a:solidFill>
                  <a:srgbClr val="002060"/>
                </a:solidFill>
              </a:rPr>
              <a:t>Koya</a:t>
            </a:r>
            <a:endParaRPr lang="en-US" sz="3400" dirty="0" smtClean="0">
              <a:solidFill>
                <a:srgbClr val="002060"/>
              </a:solidFill>
            </a:endParaRPr>
          </a:p>
          <a:p>
            <a:pPr>
              <a:buNone/>
            </a:pPr>
            <a:r>
              <a:rPr lang="en-US" sz="3400" dirty="0" smtClean="0">
                <a:solidFill>
                  <a:srgbClr val="002060"/>
                </a:solidFill>
              </a:rPr>
              <a:t>Collector, </a:t>
            </a:r>
            <a:r>
              <a:rPr lang="en-US" sz="3400" dirty="0" err="1" smtClean="0">
                <a:solidFill>
                  <a:srgbClr val="002060"/>
                </a:solidFill>
              </a:rPr>
              <a:t>Surat</a:t>
            </a:r>
            <a:r>
              <a:rPr lang="en-US" sz="3400" dirty="0" smtClean="0">
                <a:solidFill>
                  <a:srgbClr val="002060"/>
                </a:solidFill>
              </a:rPr>
              <a:t>                                        District Development Officer, </a:t>
            </a:r>
            <a:r>
              <a:rPr lang="en-US" sz="3400" dirty="0" err="1" smtClean="0">
                <a:solidFill>
                  <a:srgbClr val="002060"/>
                </a:solidFill>
              </a:rPr>
              <a:t>Surat</a:t>
            </a:r>
            <a:endParaRPr lang="en-US" sz="3400" dirty="0" smtClean="0">
              <a:solidFill>
                <a:srgbClr val="002060"/>
              </a:solidFill>
            </a:endParaRPr>
          </a:p>
          <a:p>
            <a:pPr>
              <a:buNone/>
            </a:pPr>
            <a:r>
              <a:rPr lang="en-US" sz="3400" dirty="0" smtClean="0">
                <a:solidFill>
                  <a:srgbClr val="002060"/>
                </a:solidFill>
              </a:rPr>
              <a:t>   </a:t>
            </a:r>
          </a:p>
          <a:p>
            <a:pPr>
              <a:buNone/>
            </a:pPr>
            <a:r>
              <a:rPr lang="en-US" sz="3400" b="1" dirty="0" smtClean="0">
                <a:solidFill>
                  <a:srgbClr val="002060"/>
                </a:solidFill>
              </a:rPr>
              <a:t>                                                                 </a:t>
            </a:r>
            <a:r>
              <a:rPr lang="en-US" sz="3400" b="1" dirty="0" err="1" smtClean="0">
                <a:solidFill>
                  <a:srgbClr val="002060"/>
                </a:solidFill>
              </a:rPr>
              <a:t>Shri</a:t>
            </a:r>
            <a:r>
              <a:rPr lang="en-US" sz="3400" b="1" dirty="0" smtClean="0">
                <a:solidFill>
                  <a:srgbClr val="002060"/>
                </a:solidFill>
              </a:rPr>
              <a:t>. G. M. </a:t>
            </a:r>
            <a:r>
              <a:rPr lang="en-US" sz="3400" b="1" dirty="0" err="1" smtClean="0">
                <a:solidFill>
                  <a:srgbClr val="002060"/>
                </a:solidFill>
              </a:rPr>
              <a:t>Barod</a:t>
            </a:r>
            <a:endParaRPr lang="en-US" sz="3400" dirty="0" smtClean="0">
              <a:solidFill>
                <a:srgbClr val="002060"/>
              </a:solidFill>
            </a:endParaRPr>
          </a:p>
          <a:p>
            <a:pPr>
              <a:buNone/>
            </a:pPr>
            <a:r>
              <a:rPr lang="en-US" sz="3400" dirty="0" smtClean="0">
                <a:solidFill>
                  <a:srgbClr val="002060"/>
                </a:solidFill>
              </a:rPr>
              <a:t>                                                                   </a:t>
            </a:r>
            <a:r>
              <a:rPr lang="en-US" sz="3400" dirty="0" err="1" smtClean="0">
                <a:solidFill>
                  <a:srgbClr val="002060"/>
                </a:solidFill>
              </a:rPr>
              <a:t>Taluka</a:t>
            </a:r>
            <a:r>
              <a:rPr lang="en-US" sz="3400" dirty="0" smtClean="0">
                <a:solidFill>
                  <a:srgbClr val="002060"/>
                </a:solidFill>
              </a:rPr>
              <a:t> Development Officer, </a:t>
            </a:r>
          </a:p>
          <a:p>
            <a:pPr>
              <a:buNone/>
            </a:pPr>
            <a:r>
              <a:rPr lang="en-US" sz="3400" dirty="0" smtClean="0">
                <a:solidFill>
                  <a:srgbClr val="002060"/>
                </a:solidFill>
              </a:rPr>
              <a:t>                                                                  </a:t>
            </a:r>
            <a:r>
              <a:rPr lang="en-US" sz="3400" dirty="0" err="1" smtClean="0">
                <a:solidFill>
                  <a:srgbClr val="002060"/>
                </a:solidFill>
              </a:rPr>
              <a:t>Choryasi</a:t>
            </a:r>
            <a:r>
              <a:rPr lang="en-US" sz="3400" dirty="0" smtClean="0">
                <a:solidFill>
                  <a:srgbClr val="002060"/>
                </a:solidFill>
              </a:rPr>
              <a:t> </a:t>
            </a:r>
            <a:r>
              <a:rPr lang="en-US" sz="3400" dirty="0" err="1" smtClean="0">
                <a:solidFill>
                  <a:srgbClr val="002060"/>
                </a:solidFill>
              </a:rPr>
              <a:t>Taluka</a:t>
            </a:r>
            <a:r>
              <a:rPr lang="en-US" sz="3400" dirty="0" smtClean="0">
                <a:solidFill>
                  <a:srgbClr val="002060"/>
                </a:solidFill>
              </a:rPr>
              <a:t>, </a:t>
            </a:r>
            <a:r>
              <a:rPr lang="en-US" sz="3400" dirty="0" err="1" smtClean="0">
                <a:solidFill>
                  <a:srgbClr val="002060"/>
                </a:solidFill>
              </a:rPr>
              <a:t>Surat</a:t>
            </a:r>
            <a:r>
              <a:rPr lang="en-US" sz="3400" dirty="0" smtClean="0">
                <a:solidFill>
                  <a:srgbClr val="002060"/>
                </a:solidFill>
              </a:rPr>
              <a:t> District</a:t>
            </a:r>
          </a:p>
          <a:p>
            <a:pPr>
              <a:buNone/>
            </a:pPr>
            <a:endParaRPr lang="en-US" sz="3400" dirty="0" smtClean="0">
              <a:solidFill>
                <a:srgbClr val="002060"/>
              </a:solidFill>
            </a:endParaRPr>
          </a:p>
          <a:p>
            <a:pPr>
              <a:buNone/>
            </a:pPr>
            <a:r>
              <a:rPr lang="en-US" sz="3400" dirty="0" smtClean="0">
                <a:solidFill>
                  <a:srgbClr val="002060"/>
                </a:solidFill>
              </a:rPr>
              <a:t> </a:t>
            </a:r>
          </a:p>
          <a:p>
            <a:pPr>
              <a:buNone/>
            </a:pPr>
            <a:r>
              <a:rPr lang="en-US" sz="3400" b="1" dirty="0" smtClean="0">
                <a:solidFill>
                  <a:srgbClr val="002060"/>
                </a:solidFill>
              </a:rPr>
              <a:t>                                                                 </a:t>
            </a:r>
            <a:r>
              <a:rPr lang="en-US" sz="3400" b="1" dirty="0" err="1" smtClean="0">
                <a:solidFill>
                  <a:srgbClr val="002060"/>
                </a:solidFill>
              </a:rPr>
              <a:t>Shri</a:t>
            </a:r>
            <a:r>
              <a:rPr lang="en-US" sz="3400" b="1" dirty="0" smtClean="0">
                <a:solidFill>
                  <a:srgbClr val="002060"/>
                </a:solidFill>
              </a:rPr>
              <a:t> </a:t>
            </a:r>
            <a:r>
              <a:rPr lang="en-US" sz="3400" b="1" dirty="0" err="1" smtClean="0">
                <a:solidFill>
                  <a:srgbClr val="002060"/>
                </a:solidFill>
              </a:rPr>
              <a:t>Sunilbhai</a:t>
            </a:r>
            <a:r>
              <a:rPr lang="en-US" sz="3400" b="1" dirty="0" smtClean="0">
                <a:solidFill>
                  <a:srgbClr val="002060"/>
                </a:solidFill>
              </a:rPr>
              <a:t> Desai</a:t>
            </a:r>
          </a:p>
          <a:p>
            <a:pPr>
              <a:buNone/>
            </a:pPr>
            <a:r>
              <a:rPr lang="en-US" sz="3400" dirty="0" smtClean="0">
                <a:solidFill>
                  <a:srgbClr val="002060"/>
                </a:solidFill>
              </a:rPr>
              <a:t>                                                                   </a:t>
            </a:r>
            <a:r>
              <a:rPr lang="en-US" sz="3400" dirty="0" err="1" smtClean="0">
                <a:solidFill>
                  <a:srgbClr val="002060"/>
                </a:solidFill>
              </a:rPr>
              <a:t>Talati</a:t>
            </a:r>
            <a:r>
              <a:rPr lang="en-US" sz="3400" dirty="0" smtClean="0">
                <a:solidFill>
                  <a:srgbClr val="002060"/>
                </a:solidFill>
              </a:rPr>
              <a:t> </a:t>
            </a:r>
            <a:r>
              <a:rPr lang="en-US" sz="3400" dirty="0" err="1" smtClean="0">
                <a:solidFill>
                  <a:srgbClr val="002060"/>
                </a:solidFill>
              </a:rPr>
              <a:t>Shri</a:t>
            </a:r>
            <a:endParaRPr lang="en-US" sz="3400" dirty="0" smtClean="0">
              <a:solidFill>
                <a:srgbClr val="002060"/>
              </a:solidFill>
            </a:endParaRPr>
          </a:p>
          <a:p>
            <a:pPr>
              <a:buNone/>
            </a:pPr>
            <a:r>
              <a:rPr lang="en-US" sz="3400" dirty="0" smtClean="0">
                <a:solidFill>
                  <a:srgbClr val="002060"/>
                </a:solidFill>
              </a:rPr>
              <a:t>                                                                   </a:t>
            </a:r>
            <a:r>
              <a:rPr lang="en-US" sz="3400" dirty="0" err="1" smtClean="0">
                <a:solidFill>
                  <a:srgbClr val="002060"/>
                </a:solidFill>
              </a:rPr>
              <a:t>Juangam</a:t>
            </a:r>
            <a:r>
              <a:rPr lang="en-US" sz="3400" dirty="0" smtClean="0">
                <a:solidFill>
                  <a:srgbClr val="002060"/>
                </a:solidFill>
              </a:rPr>
              <a:t>, </a:t>
            </a:r>
            <a:r>
              <a:rPr lang="en-US" sz="3400" dirty="0" err="1" smtClean="0">
                <a:solidFill>
                  <a:srgbClr val="002060"/>
                </a:solidFill>
              </a:rPr>
              <a:t>Suvali</a:t>
            </a:r>
            <a:r>
              <a:rPr lang="en-US" sz="3400" dirty="0" smtClean="0">
                <a:solidFill>
                  <a:srgbClr val="002060"/>
                </a:solidFill>
              </a:rPr>
              <a:t>, </a:t>
            </a:r>
            <a:r>
              <a:rPr lang="en-US" sz="3400" dirty="0" err="1" smtClean="0">
                <a:solidFill>
                  <a:srgbClr val="002060"/>
                </a:solidFill>
              </a:rPr>
              <a:t>Rajagari</a:t>
            </a:r>
            <a:r>
              <a:rPr lang="en-US" sz="3400" dirty="0" smtClean="0">
                <a:solidFill>
                  <a:srgbClr val="002060"/>
                </a:solidFill>
              </a:rPr>
              <a:t> Village</a:t>
            </a:r>
          </a:p>
          <a:p>
            <a:pPr>
              <a:buNone/>
            </a:pPr>
            <a:r>
              <a:rPr lang="en-US" sz="3400" dirty="0" smtClean="0">
                <a:solidFill>
                  <a:srgbClr val="002060"/>
                </a:solidFill>
              </a:rPr>
              <a:t> </a:t>
            </a:r>
          </a:p>
          <a:p>
            <a:pPr>
              <a:buNone/>
            </a:pPr>
            <a:r>
              <a:rPr lang="en-US" sz="3400" b="1" dirty="0" smtClean="0">
                <a:solidFill>
                  <a:srgbClr val="002060"/>
                </a:solidFill>
              </a:rPr>
              <a:t>                                                                 Smt. </a:t>
            </a:r>
            <a:r>
              <a:rPr lang="en-US" sz="3400" b="1" dirty="0" err="1" smtClean="0">
                <a:solidFill>
                  <a:srgbClr val="002060"/>
                </a:solidFill>
              </a:rPr>
              <a:t>Jahnvaiben</a:t>
            </a:r>
            <a:r>
              <a:rPr lang="en-US" sz="3400" b="1" dirty="0" smtClean="0">
                <a:solidFill>
                  <a:srgbClr val="002060"/>
                </a:solidFill>
              </a:rPr>
              <a:t> Bhatt</a:t>
            </a:r>
          </a:p>
          <a:p>
            <a:pPr>
              <a:buNone/>
            </a:pPr>
            <a:r>
              <a:rPr lang="en-US" sz="3400" dirty="0" smtClean="0">
                <a:solidFill>
                  <a:srgbClr val="002060"/>
                </a:solidFill>
              </a:rPr>
              <a:t>                                                                   Inch. </a:t>
            </a:r>
            <a:r>
              <a:rPr lang="en-US" sz="3400" dirty="0" err="1" smtClean="0">
                <a:solidFill>
                  <a:srgbClr val="002060"/>
                </a:solidFill>
              </a:rPr>
              <a:t>Talti</a:t>
            </a:r>
            <a:r>
              <a:rPr lang="en-US" sz="3400" dirty="0" smtClean="0">
                <a:solidFill>
                  <a:srgbClr val="002060"/>
                </a:solidFill>
              </a:rPr>
              <a:t> </a:t>
            </a:r>
            <a:r>
              <a:rPr lang="en-US" sz="3400" dirty="0" err="1" smtClean="0">
                <a:solidFill>
                  <a:srgbClr val="002060"/>
                </a:solidFill>
              </a:rPr>
              <a:t>Shri</a:t>
            </a:r>
            <a:endParaRPr lang="en-US" sz="3400" dirty="0" smtClean="0">
              <a:solidFill>
                <a:srgbClr val="002060"/>
              </a:solidFill>
            </a:endParaRPr>
          </a:p>
          <a:p>
            <a:pPr>
              <a:buNone/>
            </a:pPr>
            <a:r>
              <a:rPr lang="en-US" sz="3400" dirty="0" smtClean="0">
                <a:solidFill>
                  <a:srgbClr val="002060"/>
                </a:solidFill>
              </a:rPr>
              <a:t>                                                                   </a:t>
            </a:r>
            <a:r>
              <a:rPr lang="en-US" sz="3400" dirty="0" err="1" smtClean="0">
                <a:solidFill>
                  <a:srgbClr val="002060"/>
                </a:solidFill>
              </a:rPr>
              <a:t>Bhatlai</a:t>
            </a:r>
            <a:r>
              <a:rPr lang="en-US" sz="3400" dirty="0" smtClean="0">
                <a:solidFill>
                  <a:srgbClr val="002060"/>
                </a:solidFill>
              </a:rPr>
              <a:t> Village</a:t>
            </a:r>
          </a:p>
          <a:p>
            <a:pPr>
              <a:buNone/>
            </a:pPr>
            <a:r>
              <a:rPr lang="en-US" sz="3400" dirty="0" smtClean="0">
                <a:solidFill>
                  <a:srgbClr val="002060"/>
                </a:solidFill>
              </a:rPr>
              <a:t> </a:t>
            </a:r>
          </a:p>
          <a:p>
            <a:pPr>
              <a:buNone/>
            </a:pPr>
            <a:r>
              <a:rPr lang="en-US" sz="3400" dirty="0" smtClean="0">
                <a:solidFill>
                  <a:srgbClr val="002060"/>
                </a:solidFill>
              </a:rPr>
              <a:t>                                                                  </a:t>
            </a:r>
            <a:r>
              <a:rPr lang="en-US" sz="3400" b="1" dirty="0" err="1" smtClean="0">
                <a:solidFill>
                  <a:srgbClr val="002060"/>
                </a:solidFill>
              </a:rPr>
              <a:t>Shri</a:t>
            </a:r>
            <a:r>
              <a:rPr lang="en-US" sz="3400" b="1" dirty="0" smtClean="0">
                <a:solidFill>
                  <a:srgbClr val="002060"/>
                </a:solidFill>
              </a:rPr>
              <a:t> </a:t>
            </a:r>
            <a:r>
              <a:rPr lang="en-US" sz="3400" b="1" dirty="0" err="1" smtClean="0">
                <a:solidFill>
                  <a:srgbClr val="002060"/>
                </a:solidFill>
              </a:rPr>
              <a:t>Devendrabhai</a:t>
            </a:r>
            <a:r>
              <a:rPr lang="en-US" sz="3400" b="1" dirty="0" smtClean="0">
                <a:solidFill>
                  <a:srgbClr val="002060"/>
                </a:solidFill>
              </a:rPr>
              <a:t> Patel</a:t>
            </a:r>
          </a:p>
          <a:p>
            <a:pPr>
              <a:buNone/>
            </a:pPr>
            <a:r>
              <a:rPr lang="en-US" sz="3400" dirty="0" smtClean="0">
                <a:solidFill>
                  <a:srgbClr val="002060"/>
                </a:solidFill>
              </a:rPr>
              <a:t>                                                                  </a:t>
            </a:r>
            <a:r>
              <a:rPr lang="en-US" sz="3400" dirty="0" err="1" smtClean="0">
                <a:solidFill>
                  <a:srgbClr val="002060"/>
                </a:solidFill>
              </a:rPr>
              <a:t>Talati</a:t>
            </a:r>
            <a:r>
              <a:rPr lang="en-US" sz="3400" dirty="0" smtClean="0">
                <a:solidFill>
                  <a:srgbClr val="002060"/>
                </a:solidFill>
              </a:rPr>
              <a:t> </a:t>
            </a:r>
            <a:r>
              <a:rPr lang="en-US" sz="3400" dirty="0" err="1" smtClean="0">
                <a:solidFill>
                  <a:srgbClr val="002060"/>
                </a:solidFill>
              </a:rPr>
              <a:t>Shri</a:t>
            </a:r>
            <a:endParaRPr lang="en-US" sz="3400" dirty="0" smtClean="0">
              <a:solidFill>
                <a:srgbClr val="002060"/>
              </a:solidFill>
            </a:endParaRPr>
          </a:p>
          <a:p>
            <a:pPr>
              <a:buNone/>
            </a:pPr>
            <a:r>
              <a:rPr lang="en-US" sz="3400" dirty="0" smtClean="0">
                <a:solidFill>
                  <a:srgbClr val="002060"/>
                </a:solidFill>
              </a:rPr>
              <a:t>                                                                  Mora Village</a:t>
            </a:r>
          </a:p>
          <a:p>
            <a:endParaRPr lang="en-US" dirty="0"/>
          </a:p>
        </p:txBody>
      </p:sp>
      <p:sp>
        <p:nvSpPr>
          <p:cNvPr id="5" name="Content Placeholder 2"/>
          <p:cNvSpPr txBox="1">
            <a:spLocks/>
          </p:cNvSpPr>
          <p:nvPr/>
        </p:nvSpPr>
        <p:spPr>
          <a:xfrm>
            <a:off x="5638800" y="1295400"/>
            <a:ext cx="2819400" cy="5105400"/>
          </a:xfrm>
          <a:prstGeom prst="rect">
            <a:avLst/>
          </a:prstGeom>
        </p:spPr>
        <p:txBody>
          <a:bodyPr vert="horz">
            <a:normAutofit fontScale="47500" lnSpcReduction="20000"/>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 </a:t>
            </a:r>
            <a:endParaRPr kumimoji="0" lang="en-US" sz="29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Smt. </a:t>
            </a:r>
            <a:r>
              <a:rPr kumimoji="0" lang="en-US" sz="2400" b="1" i="0" u="none" strike="noStrike" kern="1200" cap="none" spc="0" normalizeH="0" baseline="0" noProof="0" dirty="0" err="1" smtClean="0">
                <a:ln>
                  <a:noFill/>
                </a:ln>
                <a:solidFill>
                  <a:schemeClr val="accent1">
                    <a:lumMod val="75000"/>
                  </a:schemeClr>
                </a:solidFill>
                <a:effectLst/>
                <a:uLnTx/>
                <a:uFillTx/>
                <a:latin typeface="+mn-lt"/>
                <a:ea typeface="+mn-ea"/>
                <a:cs typeface="+mn-cs"/>
              </a:rPr>
              <a:t>Pritiben</a:t>
            </a: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Patel</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President, </a:t>
            </a: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Surat</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District </a:t>
            </a: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Panchayat</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err="1" smtClean="0">
                <a:ln>
                  <a:noFill/>
                </a:ln>
                <a:solidFill>
                  <a:schemeClr val="accent1">
                    <a:lumMod val="75000"/>
                  </a:schemeClr>
                </a:solidFill>
                <a:effectLst/>
                <a:uLnTx/>
                <a:uFillTx/>
                <a:latin typeface="+mn-lt"/>
                <a:ea typeface="+mn-ea"/>
                <a:cs typeface="+mn-cs"/>
              </a:rPr>
              <a:t>Shri</a:t>
            </a: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a:t>
            </a:r>
            <a:r>
              <a:rPr kumimoji="0" lang="en-US" sz="2400" b="1" i="0" u="none" strike="noStrike" kern="1200" cap="none" spc="0" normalizeH="0" baseline="0" noProof="0" dirty="0" err="1" smtClean="0">
                <a:ln>
                  <a:noFill/>
                </a:ln>
                <a:solidFill>
                  <a:schemeClr val="accent1">
                    <a:lumMod val="75000"/>
                  </a:schemeClr>
                </a:solidFill>
                <a:effectLst/>
                <a:uLnTx/>
                <a:uFillTx/>
                <a:latin typeface="+mn-lt"/>
                <a:ea typeface="+mn-ea"/>
                <a:cs typeface="+mn-cs"/>
              </a:rPr>
              <a:t>Dalpatbhai</a:t>
            </a: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Patel</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President of </a:t>
            </a: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Choryasi</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Taluka</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Panchayat</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err="1" smtClean="0">
                <a:ln>
                  <a:noFill/>
                </a:ln>
                <a:solidFill>
                  <a:schemeClr val="accent1">
                    <a:lumMod val="75000"/>
                  </a:schemeClr>
                </a:solidFill>
                <a:effectLst/>
                <a:uLnTx/>
                <a:uFillTx/>
                <a:latin typeface="+mn-lt"/>
                <a:ea typeface="+mn-ea"/>
                <a:cs typeface="+mn-cs"/>
              </a:rPr>
              <a:t>Shri</a:t>
            </a: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a:t>
            </a:r>
            <a:r>
              <a:rPr kumimoji="0" lang="en-US" sz="2400" b="1" i="0" u="none" strike="noStrike" kern="1200" cap="none" spc="0" normalizeH="0" baseline="0" noProof="0" dirty="0" err="1" smtClean="0">
                <a:ln>
                  <a:noFill/>
                </a:ln>
                <a:solidFill>
                  <a:schemeClr val="accent1">
                    <a:lumMod val="75000"/>
                  </a:schemeClr>
                </a:solidFill>
                <a:effectLst/>
                <a:uLnTx/>
                <a:uFillTx/>
                <a:latin typeface="+mn-lt"/>
                <a:ea typeface="+mn-ea"/>
                <a:cs typeface="+mn-cs"/>
              </a:rPr>
              <a:t>Bhagubhai</a:t>
            </a: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Patel</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Sarpanch</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Shri</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Junagam</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Village</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Smt. </a:t>
            </a:r>
            <a:r>
              <a:rPr kumimoji="0" lang="en-US" sz="2400" b="1" i="0" u="none" strike="noStrike" kern="1200" cap="none" spc="0" normalizeH="0" baseline="0" noProof="0" dirty="0" err="1" smtClean="0">
                <a:ln>
                  <a:noFill/>
                </a:ln>
                <a:solidFill>
                  <a:schemeClr val="accent1">
                    <a:lumMod val="75000"/>
                  </a:schemeClr>
                </a:solidFill>
                <a:effectLst/>
                <a:uLnTx/>
                <a:uFillTx/>
                <a:latin typeface="+mn-lt"/>
                <a:ea typeface="+mn-ea"/>
                <a:cs typeface="+mn-cs"/>
              </a:rPr>
              <a:t>Nayanaben</a:t>
            </a: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Patel</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Sarpanch</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Shri</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Suvali</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Village</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Smt. </a:t>
            </a:r>
            <a:r>
              <a:rPr kumimoji="0" lang="en-US" sz="2400" b="1" i="0" u="none" strike="noStrike" kern="1200" cap="none" spc="0" normalizeH="0" baseline="0" noProof="0" dirty="0" err="1" smtClean="0">
                <a:ln>
                  <a:noFill/>
                </a:ln>
                <a:solidFill>
                  <a:schemeClr val="accent1">
                    <a:lumMod val="75000"/>
                  </a:schemeClr>
                </a:solidFill>
                <a:effectLst/>
                <a:uLnTx/>
                <a:uFillTx/>
                <a:latin typeface="+mn-lt"/>
                <a:ea typeface="+mn-ea"/>
                <a:cs typeface="+mn-cs"/>
              </a:rPr>
              <a:t>Rinaben</a:t>
            </a: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Patel</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Sarpanch</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Shri</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Bhatlai</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Village</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err="1" smtClean="0">
                <a:ln>
                  <a:noFill/>
                </a:ln>
                <a:solidFill>
                  <a:schemeClr val="accent1">
                    <a:lumMod val="75000"/>
                  </a:schemeClr>
                </a:solidFill>
                <a:effectLst/>
                <a:uLnTx/>
                <a:uFillTx/>
                <a:latin typeface="+mn-lt"/>
                <a:ea typeface="+mn-ea"/>
                <a:cs typeface="+mn-cs"/>
              </a:rPr>
              <a:t>Shri</a:t>
            </a: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a:t>
            </a:r>
            <a:r>
              <a:rPr kumimoji="0" lang="en-US" sz="2400" b="1" i="0" u="none" strike="noStrike" kern="1200" cap="none" spc="0" normalizeH="0" baseline="0" noProof="0" dirty="0" err="1" smtClean="0">
                <a:ln>
                  <a:noFill/>
                </a:ln>
                <a:solidFill>
                  <a:schemeClr val="accent1">
                    <a:lumMod val="75000"/>
                  </a:schemeClr>
                </a:solidFill>
                <a:effectLst/>
                <a:uLnTx/>
                <a:uFillTx/>
                <a:latin typeface="+mn-lt"/>
                <a:ea typeface="+mn-ea"/>
                <a:cs typeface="+mn-cs"/>
              </a:rPr>
              <a:t>Chhotubhai</a:t>
            </a: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Patel</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arpanch</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Shri</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Bhatlai</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Village</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Smt. </a:t>
            </a:r>
            <a:r>
              <a:rPr kumimoji="0" lang="en-US" sz="2400" b="1" i="0" u="none" strike="noStrike" kern="1200" cap="none" spc="0" normalizeH="0" baseline="0" noProof="0" dirty="0" err="1" smtClean="0">
                <a:ln>
                  <a:noFill/>
                </a:ln>
                <a:solidFill>
                  <a:schemeClr val="accent1">
                    <a:lumMod val="75000"/>
                  </a:schemeClr>
                </a:solidFill>
                <a:effectLst/>
                <a:uLnTx/>
                <a:uFillTx/>
                <a:latin typeface="+mn-lt"/>
                <a:ea typeface="+mn-ea"/>
                <a:cs typeface="+mn-cs"/>
              </a:rPr>
              <a:t>Ranjanben</a:t>
            </a:r>
            <a:r>
              <a:rPr kumimoji="0" lang="en-US" sz="2400" b="1" i="0" u="none" strike="noStrike" kern="1200" cap="none" spc="0" normalizeH="0" baseline="0" noProof="0" dirty="0" smtClean="0">
                <a:ln>
                  <a:noFill/>
                </a:ln>
                <a:solidFill>
                  <a:schemeClr val="accent1">
                    <a:lumMod val="75000"/>
                  </a:schemeClr>
                </a:solidFill>
                <a:effectLst/>
                <a:uLnTx/>
                <a:uFillTx/>
                <a:latin typeface="+mn-lt"/>
                <a:ea typeface="+mn-ea"/>
                <a:cs typeface="+mn-cs"/>
              </a:rPr>
              <a:t> Patel</a:t>
            </a:r>
            <a:endPar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Sarpanch</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Shri</a:t>
            </a:r>
            <a:r>
              <a:rPr kumimoji="0" lang="en-US"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Mora Village</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itle 1"/>
          <p:cNvSpPr txBox="1">
            <a:spLocks/>
          </p:cNvSpPr>
          <p:nvPr/>
        </p:nvSpPr>
        <p:spPr>
          <a:xfrm>
            <a:off x="4572000" y="304800"/>
            <a:ext cx="4114800" cy="715962"/>
          </a:xfrm>
          <a:prstGeom prst="rect">
            <a:avLst/>
          </a:prstGeom>
        </p:spPr>
        <p:txBody>
          <a:bodyPr vert="horz" anchor="b">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b="0" i="0" u="none" strike="noStrike" kern="1200" cap="small" spc="0" normalizeH="0" baseline="0" noProof="0" dirty="0" err="1" smtClean="0">
                <a:ln>
                  <a:noFill/>
                </a:ln>
                <a:solidFill>
                  <a:schemeClr val="accent1">
                    <a:lumMod val="75000"/>
                  </a:schemeClr>
                </a:solidFill>
                <a:effectLst/>
                <a:uLnTx/>
                <a:uFillTx/>
                <a:latin typeface="Arial Rounded MT Bold" pitchFamily="34" charset="0"/>
                <a:ea typeface="+mj-ea"/>
                <a:cs typeface="+mj-cs"/>
              </a:rPr>
              <a:t>Surat</a:t>
            </a:r>
            <a:r>
              <a:rPr kumimoji="0" lang="en-US" b="0" i="0" u="none" strike="noStrike" kern="1200" cap="small" spc="0" normalizeH="0" baseline="0" noProof="0" dirty="0" smtClean="0">
                <a:ln>
                  <a:noFill/>
                </a:ln>
                <a:solidFill>
                  <a:schemeClr val="accent1">
                    <a:lumMod val="75000"/>
                  </a:schemeClr>
                </a:solidFill>
                <a:effectLst/>
                <a:uLnTx/>
                <a:uFillTx/>
                <a:latin typeface="Arial Rounded MT Bold" pitchFamily="34" charset="0"/>
                <a:ea typeface="+mj-ea"/>
                <a:cs typeface="+mj-cs"/>
              </a:rPr>
              <a:t>  District Political</a:t>
            </a:r>
            <a:r>
              <a:rPr kumimoji="0" lang="en-US" b="0" i="0" u="none" strike="noStrike" kern="1200" cap="small" spc="0" normalizeH="0" noProof="0" dirty="0" smtClean="0">
                <a:ln>
                  <a:noFill/>
                </a:ln>
                <a:solidFill>
                  <a:schemeClr val="accent1">
                    <a:lumMod val="75000"/>
                  </a:schemeClr>
                </a:solidFill>
                <a:effectLst/>
                <a:uLnTx/>
                <a:uFillTx/>
                <a:latin typeface="Arial Rounded MT Bold" pitchFamily="34" charset="0"/>
                <a:ea typeface="+mj-ea"/>
                <a:cs typeface="+mj-cs"/>
              </a:rPr>
              <a:t> </a:t>
            </a:r>
            <a:r>
              <a:rPr kumimoji="0" lang="en-US" b="0" i="0" u="none" strike="noStrike" kern="1200" cap="small" spc="0" normalizeH="0" baseline="0" noProof="0" dirty="0" smtClean="0">
                <a:ln>
                  <a:noFill/>
                </a:ln>
                <a:solidFill>
                  <a:schemeClr val="accent1">
                    <a:lumMod val="75000"/>
                  </a:schemeClr>
                </a:solidFill>
                <a:effectLst/>
                <a:uLnTx/>
                <a:uFillTx/>
                <a:latin typeface="Arial Rounded MT Bold" pitchFamily="34" charset="0"/>
                <a:ea typeface="+mj-ea"/>
                <a:cs typeface="+mj-cs"/>
              </a:rPr>
              <a:t>Wing</a:t>
            </a:r>
            <a:endParaRPr kumimoji="0" lang="en-US" b="0" i="0" u="none" strike="noStrike" kern="1200" cap="small" spc="0" normalizeH="0" baseline="0" noProof="0" dirty="0">
              <a:ln>
                <a:noFill/>
              </a:ln>
              <a:solidFill>
                <a:schemeClr val="accent1">
                  <a:lumMod val="75000"/>
                </a:schemeClr>
              </a:solidFill>
              <a:effectLst/>
              <a:uLnTx/>
              <a:uFillTx/>
              <a:latin typeface="Arial Rounded MT Bold" pitchFamily="34" charset="0"/>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467600" cy="685800"/>
          </a:xfrm>
        </p:spPr>
        <p:txBody>
          <a:bodyPr>
            <a:noAutofit/>
          </a:bodyPr>
          <a:lstStyle/>
          <a:p>
            <a:pPr algn="ctr"/>
            <a:r>
              <a:rPr lang="en-US" sz="2000" dirty="0" err="1" smtClean="0">
                <a:solidFill>
                  <a:srgbClr val="002060"/>
                </a:solidFill>
                <a:latin typeface="Arial Rounded MT Bold" pitchFamily="34" charset="0"/>
              </a:rPr>
              <a:t>Surat</a:t>
            </a:r>
            <a:r>
              <a:rPr lang="en-US" sz="2000" dirty="0" smtClean="0">
                <a:solidFill>
                  <a:srgbClr val="002060"/>
                </a:solidFill>
                <a:latin typeface="Arial Rounded MT Bold" pitchFamily="34" charset="0"/>
              </a:rPr>
              <a:t> </a:t>
            </a:r>
            <a:r>
              <a:rPr lang="en-US" sz="2000" dirty="0" err="1" smtClean="0">
                <a:solidFill>
                  <a:srgbClr val="002060"/>
                </a:solidFill>
                <a:latin typeface="Arial Rounded MT Bold" pitchFamily="34" charset="0"/>
              </a:rPr>
              <a:t>Distrcit</a:t>
            </a:r>
            <a:r>
              <a:rPr lang="en-US" sz="2000" dirty="0" smtClean="0">
                <a:solidFill>
                  <a:srgbClr val="002060"/>
                </a:solidFill>
                <a:latin typeface="Arial Rounded MT Bold" pitchFamily="34" charset="0"/>
              </a:rPr>
              <a:t> </a:t>
            </a:r>
            <a:r>
              <a:rPr lang="en-US" sz="2000" dirty="0" err="1" smtClean="0">
                <a:solidFill>
                  <a:srgbClr val="002060"/>
                </a:solidFill>
                <a:latin typeface="Arial Rounded MT Bold" pitchFamily="34" charset="0"/>
              </a:rPr>
              <a:t>Panchayat</a:t>
            </a:r>
            <a:r>
              <a:rPr lang="en-US" sz="2000" dirty="0" smtClean="0">
                <a:solidFill>
                  <a:srgbClr val="002060"/>
                </a:solidFill>
                <a:latin typeface="Arial Rounded MT Bold" pitchFamily="34" charset="0"/>
              </a:rPr>
              <a:t> Organization Structure</a:t>
            </a:r>
            <a:br>
              <a:rPr lang="en-US" sz="2000" dirty="0" smtClean="0">
                <a:solidFill>
                  <a:srgbClr val="002060"/>
                </a:solidFill>
                <a:latin typeface="Arial Rounded MT Bold" pitchFamily="34" charset="0"/>
              </a:rPr>
            </a:br>
            <a:r>
              <a:rPr lang="en-US" sz="2000" dirty="0" smtClean="0">
                <a:solidFill>
                  <a:srgbClr val="002060"/>
                </a:solidFill>
                <a:latin typeface="Arial Rounded MT Bold" pitchFamily="34" charset="0"/>
              </a:rPr>
              <a:t>Source: </a:t>
            </a:r>
            <a:r>
              <a:rPr lang="en-IN" sz="2000" u="sng" dirty="0" smtClean="0">
                <a:solidFill>
                  <a:srgbClr val="0563C1"/>
                </a:solidFill>
                <a:latin typeface="Calibri"/>
                <a:ea typeface="Calibri"/>
                <a:cs typeface="Mangal"/>
                <a:hlinkClick r:id="rId2"/>
              </a:rPr>
              <a:t>https://suratdp.gujarat.gov.in/surat/</a:t>
            </a:r>
            <a:endParaRPr lang="en-US" sz="2000" b="1" dirty="0">
              <a:solidFill>
                <a:srgbClr val="002060"/>
              </a:solidFill>
              <a:latin typeface="Times New Roman" pitchFamily="18" charset="0"/>
              <a:cs typeface="Times New Roman" pitchFamily="18" charset="0"/>
            </a:endParaRPr>
          </a:p>
        </p:txBody>
      </p:sp>
      <p:pic>
        <p:nvPicPr>
          <p:cNvPr id="4" name="Content Placeholder 3" descr="Capture.JPG"/>
          <p:cNvPicPr>
            <a:picLocks noGrp="1" noChangeAspect="1"/>
          </p:cNvPicPr>
          <p:nvPr>
            <p:ph sz="quarter" idx="1"/>
          </p:nvPr>
        </p:nvPicPr>
        <p:blipFill>
          <a:blip r:embed="rId3"/>
          <a:stretch>
            <a:fillRect/>
          </a:stretch>
        </p:blipFill>
        <p:spPr>
          <a:xfrm>
            <a:off x="228600" y="990600"/>
            <a:ext cx="8391447" cy="57150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a:bodyPr>
          <a:lstStyle/>
          <a:p>
            <a:pPr algn="ctr"/>
            <a:r>
              <a:rPr lang="en-US" sz="2400" dirty="0" smtClean="0">
                <a:solidFill>
                  <a:srgbClr val="002060"/>
                </a:solidFill>
                <a:latin typeface="Arial Rounded MT Bold" pitchFamily="34" charset="0"/>
              </a:rPr>
              <a:t>Branches of District </a:t>
            </a:r>
            <a:r>
              <a:rPr lang="en-US" sz="2400" dirty="0" err="1" smtClean="0">
                <a:solidFill>
                  <a:srgbClr val="002060"/>
                </a:solidFill>
                <a:latin typeface="Arial Rounded MT Bold" pitchFamily="34" charset="0"/>
              </a:rPr>
              <a:t>Panchayat</a:t>
            </a:r>
            <a:endParaRPr lang="en-US" sz="2400" dirty="0">
              <a:solidFill>
                <a:srgbClr val="002060"/>
              </a:solidFill>
              <a:latin typeface="Arial Rounded MT Bold" pitchFamily="34" charset="0"/>
            </a:endParaRPr>
          </a:p>
        </p:txBody>
      </p:sp>
      <p:sp>
        <p:nvSpPr>
          <p:cNvPr id="3" name="Content Placeholder 2"/>
          <p:cNvSpPr>
            <a:spLocks noGrp="1"/>
          </p:cNvSpPr>
          <p:nvPr>
            <p:ph sz="quarter" idx="1"/>
          </p:nvPr>
        </p:nvSpPr>
        <p:spPr>
          <a:xfrm>
            <a:off x="457200" y="990600"/>
            <a:ext cx="7924800" cy="5483352"/>
          </a:xfrm>
        </p:spPr>
        <p:txBody>
          <a:bodyPr>
            <a:normAutofit fontScale="70000" lnSpcReduction="20000"/>
          </a:bodyPr>
          <a:lstStyle/>
          <a:p>
            <a:pPr marL="457200" indent="-457200">
              <a:buFont typeface="+mj-lt"/>
              <a:buAutoNum type="arabicPeriod"/>
            </a:pPr>
            <a:r>
              <a:rPr lang="en-US" dirty="0" smtClean="0"/>
              <a:t> </a:t>
            </a:r>
            <a:r>
              <a:rPr lang="en-US" dirty="0" smtClean="0">
                <a:solidFill>
                  <a:srgbClr val="002060"/>
                </a:solidFill>
              </a:rPr>
              <a:t>Revenue Branch </a:t>
            </a:r>
            <a:r>
              <a:rPr lang="gu-IN" dirty="0" smtClean="0">
                <a:solidFill>
                  <a:srgbClr val="002060"/>
                </a:solidFill>
              </a:rPr>
              <a:t>                            -મહેસૂલ શાખા</a:t>
            </a:r>
            <a:endParaRPr lang="en-US" dirty="0" smtClean="0">
              <a:solidFill>
                <a:srgbClr val="002060"/>
              </a:solidFill>
            </a:endParaRPr>
          </a:p>
          <a:p>
            <a:pPr marL="457200" indent="-457200">
              <a:buFont typeface="+mj-lt"/>
              <a:buAutoNum type="arabicPeriod"/>
            </a:pPr>
            <a:r>
              <a:rPr lang="en-US" dirty="0" smtClean="0">
                <a:solidFill>
                  <a:srgbClr val="002060"/>
                </a:solidFill>
              </a:rPr>
              <a:t> Development Branch</a:t>
            </a:r>
            <a:r>
              <a:rPr lang="gu-IN" dirty="0" smtClean="0">
                <a:solidFill>
                  <a:srgbClr val="002060"/>
                </a:solidFill>
              </a:rPr>
              <a:t>                        -વિકાસ શાખા</a:t>
            </a:r>
            <a:endParaRPr lang="en-US" dirty="0" smtClean="0">
              <a:solidFill>
                <a:srgbClr val="002060"/>
              </a:solidFill>
            </a:endParaRPr>
          </a:p>
          <a:p>
            <a:pPr marL="457200" indent="-457200">
              <a:buFont typeface="+mj-lt"/>
              <a:buAutoNum type="arabicPeriod"/>
            </a:pPr>
            <a:r>
              <a:rPr lang="en-US" dirty="0" smtClean="0">
                <a:solidFill>
                  <a:srgbClr val="002060"/>
                </a:solidFill>
              </a:rPr>
              <a:t> </a:t>
            </a:r>
            <a:r>
              <a:rPr lang="en-US" dirty="0" err="1" smtClean="0">
                <a:solidFill>
                  <a:srgbClr val="002060"/>
                </a:solidFill>
              </a:rPr>
              <a:t>Panchayat</a:t>
            </a:r>
            <a:r>
              <a:rPr lang="en-US" dirty="0" smtClean="0">
                <a:solidFill>
                  <a:srgbClr val="002060"/>
                </a:solidFill>
              </a:rPr>
              <a:t> Branch</a:t>
            </a:r>
            <a:r>
              <a:rPr lang="gu-IN" dirty="0" smtClean="0">
                <a:solidFill>
                  <a:srgbClr val="002060"/>
                </a:solidFill>
              </a:rPr>
              <a:t>                          -પંચાયત શાખા </a:t>
            </a:r>
            <a:endParaRPr lang="en-US" dirty="0" smtClean="0">
              <a:solidFill>
                <a:srgbClr val="002060"/>
              </a:solidFill>
            </a:endParaRPr>
          </a:p>
          <a:p>
            <a:pPr marL="457200" indent="-457200">
              <a:buFont typeface="+mj-lt"/>
              <a:buAutoNum type="arabicPeriod"/>
            </a:pPr>
            <a:r>
              <a:rPr lang="en-US" dirty="0" smtClean="0">
                <a:solidFill>
                  <a:srgbClr val="002060"/>
                </a:solidFill>
              </a:rPr>
              <a:t>Construction Branch</a:t>
            </a:r>
            <a:r>
              <a:rPr lang="gu-IN" dirty="0" smtClean="0">
                <a:solidFill>
                  <a:srgbClr val="002060"/>
                </a:solidFill>
              </a:rPr>
              <a:t>                         -બાંધકામ શાખા </a:t>
            </a:r>
            <a:endParaRPr lang="en-US" dirty="0" smtClean="0">
              <a:solidFill>
                <a:srgbClr val="002060"/>
              </a:solidFill>
            </a:endParaRPr>
          </a:p>
          <a:p>
            <a:pPr marL="457200" indent="-457200">
              <a:buFont typeface="+mj-lt"/>
              <a:buAutoNum type="arabicPeriod"/>
            </a:pPr>
            <a:r>
              <a:rPr lang="en-US" dirty="0" smtClean="0">
                <a:solidFill>
                  <a:srgbClr val="002060"/>
                </a:solidFill>
              </a:rPr>
              <a:t>Irrigation Branch</a:t>
            </a:r>
            <a:r>
              <a:rPr lang="gu-IN" dirty="0" smtClean="0">
                <a:solidFill>
                  <a:srgbClr val="002060"/>
                </a:solidFill>
              </a:rPr>
              <a:t>                             -સિંચાય શાખા</a:t>
            </a:r>
            <a:endParaRPr lang="en-US" dirty="0" smtClean="0">
              <a:solidFill>
                <a:srgbClr val="002060"/>
              </a:solidFill>
            </a:endParaRPr>
          </a:p>
          <a:p>
            <a:pPr marL="457200" indent="-457200">
              <a:buFont typeface="+mj-lt"/>
              <a:buAutoNum type="arabicPeriod"/>
            </a:pPr>
            <a:r>
              <a:rPr lang="en-US" dirty="0" smtClean="0">
                <a:solidFill>
                  <a:srgbClr val="002060"/>
                </a:solidFill>
              </a:rPr>
              <a:t> Statistics Branch</a:t>
            </a:r>
            <a:r>
              <a:rPr lang="gu-IN" dirty="0" smtClean="0">
                <a:solidFill>
                  <a:srgbClr val="002060"/>
                </a:solidFill>
              </a:rPr>
              <a:t>                             -આંકડા શાખા</a:t>
            </a:r>
            <a:endParaRPr lang="en-US" dirty="0" smtClean="0">
              <a:solidFill>
                <a:srgbClr val="002060"/>
              </a:solidFill>
            </a:endParaRPr>
          </a:p>
          <a:p>
            <a:pPr marL="457200" indent="-457200">
              <a:buFont typeface="+mj-lt"/>
              <a:buAutoNum type="arabicPeriod"/>
            </a:pPr>
            <a:r>
              <a:rPr lang="en-US" dirty="0" smtClean="0">
                <a:solidFill>
                  <a:srgbClr val="002060"/>
                </a:solidFill>
              </a:rPr>
              <a:t> Health Branch</a:t>
            </a:r>
            <a:r>
              <a:rPr lang="gu-IN" dirty="0" smtClean="0">
                <a:solidFill>
                  <a:srgbClr val="002060"/>
                </a:solidFill>
              </a:rPr>
              <a:t>                                -આરોગ્ય શાખા </a:t>
            </a:r>
            <a:endParaRPr lang="en-US" dirty="0" smtClean="0">
              <a:solidFill>
                <a:srgbClr val="002060"/>
              </a:solidFill>
            </a:endParaRPr>
          </a:p>
          <a:p>
            <a:pPr marL="457200" indent="-457200">
              <a:buFont typeface="+mj-lt"/>
              <a:buAutoNum type="arabicPeriod"/>
            </a:pPr>
            <a:r>
              <a:rPr lang="en-US" dirty="0" smtClean="0">
                <a:solidFill>
                  <a:srgbClr val="002060"/>
                </a:solidFill>
              </a:rPr>
              <a:t>Education Branch</a:t>
            </a:r>
            <a:r>
              <a:rPr lang="gu-IN" dirty="0" smtClean="0">
                <a:solidFill>
                  <a:srgbClr val="002060"/>
                </a:solidFill>
              </a:rPr>
              <a:t>                             -શિક્ષણ શાખા</a:t>
            </a:r>
            <a:endParaRPr lang="en-US" dirty="0" smtClean="0">
              <a:solidFill>
                <a:srgbClr val="002060"/>
              </a:solidFill>
            </a:endParaRPr>
          </a:p>
          <a:p>
            <a:pPr marL="457200" indent="-457200">
              <a:buFont typeface="+mj-lt"/>
              <a:buAutoNum type="arabicPeriod"/>
            </a:pPr>
            <a:r>
              <a:rPr lang="en-US" dirty="0" smtClean="0">
                <a:solidFill>
                  <a:srgbClr val="002060"/>
                </a:solidFill>
              </a:rPr>
              <a:t> Pastoral Branch</a:t>
            </a:r>
            <a:r>
              <a:rPr lang="gu-IN" dirty="0" smtClean="0">
                <a:solidFill>
                  <a:srgbClr val="002060"/>
                </a:solidFill>
              </a:rPr>
              <a:t>                              - પશુપાલન શાખા </a:t>
            </a:r>
            <a:endParaRPr lang="en-US" dirty="0" smtClean="0">
              <a:solidFill>
                <a:srgbClr val="002060"/>
              </a:solidFill>
            </a:endParaRPr>
          </a:p>
          <a:p>
            <a:pPr marL="457200" indent="-457200">
              <a:buFont typeface="+mj-lt"/>
              <a:buAutoNum type="arabicPeriod"/>
            </a:pPr>
            <a:r>
              <a:rPr lang="en-US" dirty="0" smtClean="0">
                <a:solidFill>
                  <a:srgbClr val="002060"/>
                </a:solidFill>
              </a:rPr>
              <a:t>Social Welfare Branch</a:t>
            </a:r>
            <a:r>
              <a:rPr lang="gu-IN" dirty="0" smtClean="0">
                <a:solidFill>
                  <a:srgbClr val="002060"/>
                </a:solidFill>
              </a:rPr>
              <a:t>                        - સામાજિક કલ્યાણ શાખા </a:t>
            </a:r>
            <a:endParaRPr lang="en-US" dirty="0" smtClean="0">
              <a:solidFill>
                <a:srgbClr val="002060"/>
              </a:solidFill>
            </a:endParaRPr>
          </a:p>
          <a:p>
            <a:pPr marL="457200" indent="-457200">
              <a:buFont typeface="+mj-lt"/>
              <a:buAutoNum type="arabicPeriod"/>
            </a:pPr>
            <a:r>
              <a:rPr lang="en-US" dirty="0" smtClean="0">
                <a:solidFill>
                  <a:srgbClr val="002060"/>
                </a:solidFill>
              </a:rPr>
              <a:t>Co-Operation Branch</a:t>
            </a:r>
            <a:r>
              <a:rPr lang="gu-IN" dirty="0" smtClean="0">
                <a:solidFill>
                  <a:srgbClr val="002060"/>
                </a:solidFill>
              </a:rPr>
              <a:t>                         - સહકાર શાખા </a:t>
            </a:r>
            <a:endParaRPr lang="en-US" dirty="0" smtClean="0">
              <a:solidFill>
                <a:srgbClr val="002060"/>
              </a:solidFill>
            </a:endParaRPr>
          </a:p>
          <a:p>
            <a:pPr marL="457200" indent="-457200">
              <a:buFont typeface="+mj-lt"/>
              <a:buAutoNum type="arabicPeriod"/>
            </a:pPr>
            <a:r>
              <a:rPr lang="en-US" dirty="0" smtClean="0">
                <a:solidFill>
                  <a:srgbClr val="002060"/>
                </a:solidFill>
              </a:rPr>
              <a:t>Farming Branch</a:t>
            </a:r>
            <a:r>
              <a:rPr lang="gu-IN" dirty="0" smtClean="0">
                <a:solidFill>
                  <a:srgbClr val="002060"/>
                </a:solidFill>
              </a:rPr>
              <a:t>                              - ખેતીવાડી શાખા </a:t>
            </a:r>
            <a:endParaRPr lang="en-US" dirty="0" smtClean="0">
              <a:solidFill>
                <a:srgbClr val="002060"/>
              </a:solidFill>
            </a:endParaRPr>
          </a:p>
          <a:p>
            <a:pPr marL="457200" indent="-457200">
              <a:buFont typeface="+mj-lt"/>
              <a:buAutoNum type="arabicPeriod"/>
            </a:pPr>
            <a:r>
              <a:rPr lang="en-US" dirty="0" smtClean="0">
                <a:solidFill>
                  <a:srgbClr val="002060"/>
                </a:solidFill>
              </a:rPr>
              <a:t>Integrated Child Development Branch</a:t>
            </a:r>
            <a:r>
              <a:rPr lang="gu-IN" dirty="0" smtClean="0">
                <a:solidFill>
                  <a:srgbClr val="002060"/>
                </a:solidFill>
              </a:rPr>
              <a:t>    -સંકલિત બાળવિકાસ શાખા </a:t>
            </a:r>
            <a:endParaRPr lang="en-US" dirty="0" smtClean="0">
              <a:solidFill>
                <a:srgbClr val="002060"/>
              </a:solidFill>
            </a:endParaRPr>
          </a:p>
          <a:p>
            <a:pPr marL="457200" indent="-457200">
              <a:buFont typeface="+mj-lt"/>
              <a:buAutoNum type="arabicPeriod"/>
            </a:pPr>
            <a:r>
              <a:rPr lang="en-US" dirty="0" smtClean="0">
                <a:solidFill>
                  <a:srgbClr val="002060"/>
                </a:solidFill>
              </a:rPr>
              <a:t> Family Welfare Branch</a:t>
            </a:r>
            <a:r>
              <a:rPr lang="gu-IN" dirty="0" smtClean="0">
                <a:solidFill>
                  <a:srgbClr val="002060"/>
                </a:solidFill>
              </a:rPr>
              <a:t>                     - કુટુંબ કલ્યાણ શાખા </a:t>
            </a:r>
            <a:endParaRPr lang="en-US" dirty="0" smtClean="0">
              <a:solidFill>
                <a:srgbClr val="002060"/>
              </a:solidFill>
            </a:endParaRPr>
          </a:p>
          <a:p>
            <a:pPr marL="457200" indent="-457200">
              <a:buFont typeface="+mj-lt"/>
              <a:buAutoNum type="arabicPeriod"/>
            </a:pPr>
            <a:r>
              <a:rPr lang="en-US" dirty="0" err="1" smtClean="0">
                <a:solidFill>
                  <a:srgbClr val="002060"/>
                </a:solidFill>
              </a:rPr>
              <a:t>Ayurveda</a:t>
            </a:r>
            <a:r>
              <a:rPr lang="en-US" dirty="0" smtClean="0">
                <a:solidFill>
                  <a:srgbClr val="002060"/>
                </a:solidFill>
              </a:rPr>
              <a:t> Branch</a:t>
            </a:r>
            <a:r>
              <a:rPr lang="gu-IN" dirty="0" smtClean="0">
                <a:solidFill>
                  <a:srgbClr val="002060"/>
                </a:solidFill>
              </a:rPr>
              <a:t>                             - આયુર્વેદ શાખા </a:t>
            </a:r>
            <a:endParaRPr lang="en-US" dirty="0" smtClean="0">
              <a:solidFill>
                <a:srgbClr val="002060"/>
              </a:solidFill>
            </a:endParaRPr>
          </a:p>
          <a:p>
            <a:pPr marL="457200" indent="-457200">
              <a:buFont typeface="+mj-lt"/>
              <a:buAutoNum type="arabicPeriod"/>
            </a:pPr>
            <a:r>
              <a:rPr lang="en-US" dirty="0" smtClean="0">
                <a:solidFill>
                  <a:srgbClr val="002060"/>
                </a:solidFill>
              </a:rPr>
              <a:t> </a:t>
            </a:r>
            <a:r>
              <a:rPr lang="en-US" dirty="0" err="1" smtClean="0">
                <a:solidFill>
                  <a:srgbClr val="002060"/>
                </a:solidFill>
              </a:rPr>
              <a:t>Malariya</a:t>
            </a:r>
            <a:r>
              <a:rPr lang="en-US" dirty="0" smtClean="0">
                <a:solidFill>
                  <a:srgbClr val="002060"/>
                </a:solidFill>
              </a:rPr>
              <a:t> Branch</a:t>
            </a:r>
            <a:r>
              <a:rPr lang="gu-IN" dirty="0" smtClean="0">
                <a:solidFill>
                  <a:srgbClr val="002060"/>
                </a:solidFill>
              </a:rPr>
              <a:t>                             - મલેરિયા શાખા </a:t>
            </a:r>
            <a:endParaRPr lang="en-US" dirty="0" smtClean="0">
              <a:solidFill>
                <a:srgbClr val="002060"/>
              </a:solidFill>
            </a:endParaRPr>
          </a:p>
          <a:p>
            <a:pPr marL="457200" indent="-457200">
              <a:buFont typeface="+mj-lt"/>
              <a:buAutoNum type="arabicPeriod"/>
            </a:pPr>
            <a:r>
              <a:rPr lang="en-US" dirty="0" smtClean="0">
                <a:solidFill>
                  <a:srgbClr val="002060"/>
                </a:solidFill>
              </a:rPr>
              <a:t> Accounting Branch</a:t>
            </a:r>
            <a:r>
              <a:rPr lang="gu-IN" dirty="0" smtClean="0">
                <a:solidFill>
                  <a:srgbClr val="002060"/>
                </a:solidFill>
              </a:rPr>
              <a:t>                           - આંકડા શાખા </a:t>
            </a:r>
            <a:endParaRPr lang="en-US" dirty="0" smtClean="0">
              <a:solidFill>
                <a:srgbClr val="002060"/>
              </a:solidFill>
            </a:endParaRPr>
          </a:p>
          <a:p>
            <a:pPr marL="457200" indent="-457200">
              <a:buFont typeface="+mj-lt"/>
              <a:buAutoNum type="arabicPeriod"/>
            </a:pPr>
            <a:r>
              <a:rPr lang="en-US" dirty="0" smtClean="0">
                <a:solidFill>
                  <a:srgbClr val="002060"/>
                </a:solidFill>
              </a:rPr>
              <a:t> Establishment Branch</a:t>
            </a:r>
            <a:r>
              <a:rPr lang="gu-IN" dirty="0" smtClean="0">
                <a:solidFill>
                  <a:srgbClr val="002060"/>
                </a:solidFill>
              </a:rPr>
              <a:t>                       - મહેકમ શાખા </a:t>
            </a:r>
            <a:endParaRPr lang="en-US"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bodyPr>
          <a:lstStyle/>
          <a:p>
            <a:pPr algn="ctr"/>
            <a:r>
              <a:rPr lang="en-IN" sz="2800" dirty="0" smtClean="0">
                <a:solidFill>
                  <a:schemeClr val="accent1">
                    <a:lumMod val="75000"/>
                  </a:schemeClr>
                </a:solidFill>
                <a:latin typeface="Arial Rounded MT Bold" pitchFamily="34" charset="0"/>
              </a:rPr>
              <a:t>District Rural Development Agency </a:t>
            </a:r>
            <a:endParaRPr lang="en-US" sz="2800" dirty="0">
              <a:solidFill>
                <a:schemeClr val="accent1">
                  <a:lumMod val="75000"/>
                </a:schemeClr>
              </a:solidFill>
              <a:latin typeface="Arial Rounded MT Bold" pitchFamily="34" charset="0"/>
            </a:endParaRPr>
          </a:p>
        </p:txBody>
      </p:sp>
      <p:sp>
        <p:nvSpPr>
          <p:cNvPr id="3" name="Content Placeholder 2"/>
          <p:cNvSpPr>
            <a:spLocks noGrp="1"/>
          </p:cNvSpPr>
          <p:nvPr>
            <p:ph sz="quarter" idx="1"/>
          </p:nvPr>
        </p:nvSpPr>
        <p:spPr>
          <a:xfrm>
            <a:off x="457200" y="990600"/>
            <a:ext cx="7467600" cy="5483352"/>
          </a:xfrm>
        </p:spPr>
        <p:txBody>
          <a:bodyPr>
            <a:normAutofit fontScale="92500" lnSpcReduction="10000"/>
          </a:bodyPr>
          <a:lstStyle/>
          <a:p>
            <a:pPr fontAlgn="base">
              <a:buFont typeface="Wingdings" pitchFamily="2" charset="2"/>
              <a:buChar char="Ø"/>
            </a:pPr>
            <a:r>
              <a:rPr lang="en-US" sz="2000" b="1" dirty="0" smtClean="0">
                <a:solidFill>
                  <a:srgbClr val="007A37"/>
                </a:solidFill>
                <a:latin typeface="Times New Roman" pitchFamily="18" charset="0"/>
                <a:cs typeface="Times New Roman" pitchFamily="18" charset="0"/>
              </a:rPr>
              <a:t>Mission</a:t>
            </a:r>
          </a:p>
          <a:p>
            <a:pPr algn="just" fontAlgn="base">
              <a:buFont typeface="Wingdings" pitchFamily="2" charset="2"/>
              <a:buChar char="Ø"/>
            </a:pPr>
            <a:r>
              <a:rPr lang="en-US" sz="1800" dirty="0" smtClean="0">
                <a:solidFill>
                  <a:srgbClr val="002060"/>
                </a:solidFill>
                <a:latin typeface="Times New Roman" pitchFamily="18" charset="0"/>
                <a:cs typeface="Times New Roman" pitchFamily="18" charset="0"/>
              </a:rPr>
              <a:t>Sustainable and inclusive growth of rural Gujarat through a multi-pronged strategy for eradication of poverty by increasing livelihood opportunities, developing infrastructure, giving access to improved sanitation facilities and generating employment opportunities for growth and improvement of quality of life in rural Gujarat.</a:t>
            </a:r>
          </a:p>
          <a:p>
            <a:pPr fontAlgn="base">
              <a:buFont typeface="Wingdings" pitchFamily="2" charset="2"/>
              <a:buChar char="Ø"/>
            </a:pPr>
            <a:r>
              <a:rPr lang="en-US" sz="1800" b="1" dirty="0" smtClean="0">
                <a:solidFill>
                  <a:srgbClr val="007A37"/>
                </a:solidFill>
                <a:latin typeface="Times New Roman" pitchFamily="18" charset="0"/>
                <a:cs typeface="Times New Roman" pitchFamily="18" charset="0"/>
              </a:rPr>
              <a:t>Vision</a:t>
            </a:r>
          </a:p>
          <a:p>
            <a:pPr fontAlgn="base">
              <a:buFont typeface="Wingdings" pitchFamily="2" charset="2"/>
              <a:buChar char="Ø"/>
            </a:pPr>
            <a:r>
              <a:rPr lang="en-US" sz="1800" dirty="0" smtClean="0">
                <a:solidFill>
                  <a:srgbClr val="002060"/>
                </a:solidFill>
                <a:latin typeface="Times New Roman" pitchFamily="18" charset="0"/>
                <a:cs typeface="Times New Roman" pitchFamily="18" charset="0"/>
              </a:rPr>
              <a:t>Sustainable and inclusive growth of rural Gujarat</a:t>
            </a:r>
          </a:p>
          <a:p>
            <a:pPr>
              <a:buFont typeface="Wingdings" pitchFamily="2" charset="2"/>
              <a:buChar char="Ø"/>
            </a:pPr>
            <a:r>
              <a:rPr lang="en-IN" sz="2200" b="1" dirty="0" smtClean="0">
                <a:solidFill>
                  <a:srgbClr val="007A37"/>
                </a:solidFill>
                <a:latin typeface="Times New Roman" pitchFamily="18" charset="0"/>
                <a:cs typeface="Times New Roman" pitchFamily="18" charset="0"/>
              </a:rPr>
              <a:t>SCHEMES </a:t>
            </a:r>
          </a:p>
          <a:p>
            <a:pPr marL="457200" indent="-457200">
              <a:buFont typeface="+mj-lt"/>
              <a:buAutoNum type="arabicPeriod"/>
            </a:pPr>
            <a:r>
              <a:rPr lang="en-IN" sz="2200" dirty="0" err="1" smtClean="0">
                <a:solidFill>
                  <a:srgbClr val="002060"/>
                </a:solidFill>
                <a:latin typeface="Times New Roman" pitchFamily="18" charset="0"/>
                <a:cs typeface="Times New Roman" pitchFamily="18" charset="0"/>
              </a:rPr>
              <a:t>Mhatma</a:t>
            </a:r>
            <a:r>
              <a:rPr lang="en-IN" sz="2200" dirty="0" smtClean="0">
                <a:solidFill>
                  <a:srgbClr val="002060"/>
                </a:solidFill>
                <a:latin typeface="Times New Roman" pitchFamily="18" charset="0"/>
                <a:cs typeface="Times New Roman" pitchFamily="18" charset="0"/>
              </a:rPr>
              <a:t> Gandhi National Rural Employment Guarantee Act (MGNREGA)</a:t>
            </a:r>
          </a:p>
          <a:p>
            <a:pPr marL="457200" indent="-457200">
              <a:buFont typeface="+mj-lt"/>
              <a:buAutoNum type="arabicPeriod"/>
            </a:pPr>
            <a:r>
              <a:rPr lang="en-IN" sz="2200" dirty="0" smtClean="0">
                <a:solidFill>
                  <a:srgbClr val="002060"/>
                </a:solidFill>
                <a:latin typeface="Times New Roman" pitchFamily="18" charset="0"/>
                <a:cs typeface="Times New Roman" pitchFamily="18" charset="0"/>
              </a:rPr>
              <a:t> </a:t>
            </a:r>
            <a:r>
              <a:rPr lang="en-IN" sz="2200" dirty="0" err="1" smtClean="0">
                <a:solidFill>
                  <a:srgbClr val="002060"/>
                </a:solidFill>
                <a:latin typeface="Times New Roman" pitchFamily="18" charset="0"/>
                <a:cs typeface="Times New Roman" pitchFamily="18" charset="0"/>
              </a:rPr>
              <a:t>Swachh</a:t>
            </a:r>
            <a:r>
              <a:rPr lang="en-IN" sz="2200" dirty="0" smtClean="0">
                <a:solidFill>
                  <a:srgbClr val="002060"/>
                </a:solidFill>
                <a:latin typeface="Times New Roman" pitchFamily="18" charset="0"/>
                <a:cs typeface="Times New Roman" pitchFamily="18" charset="0"/>
              </a:rPr>
              <a:t> Bharat Mission – </a:t>
            </a:r>
            <a:r>
              <a:rPr lang="en-IN" sz="2200" dirty="0" err="1" smtClean="0">
                <a:solidFill>
                  <a:srgbClr val="002060"/>
                </a:solidFill>
                <a:latin typeface="Times New Roman" pitchFamily="18" charset="0"/>
                <a:cs typeface="Times New Roman" pitchFamily="18" charset="0"/>
              </a:rPr>
              <a:t>Grmain</a:t>
            </a:r>
            <a:endParaRPr lang="en-IN" sz="2200" dirty="0" smtClean="0">
              <a:solidFill>
                <a:srgbClr val="002060"/>
              </a:solidFill>
              <a:latin typeface="Times New Roman" pitchFamily="18" charset="0"/>
              <a:cs typeface="Times New Roman" pitchFamily="18" charset="0"/>
            </a:endParaRPr>
          </a:p>
          <a:p>
            <a:pPr marL="457200" indent="-457200">
              <a:buFont typeface="+mj-lt"/>
              <a:buAutoNum type="arabicPeriod"/>
            </a:pPr>
            <a:r>
              <a:rPr lang="en-IN" sz="2200" dirty="0" smtClean="0">
                <a:solidFill>
                  <a:srgbClr val="002060"/>
                </a:solidFill>
                <a:latin typeface="Times New Roman" pitchFamily="18" charset="0"/>
                <a:cs typeface="Times New Roman" pitchFamily="18" charset="0"/>
              </a:rPr>
              <a:t> </a:t>
            </a:r>
            <a:r>
              <a:rPr lang="en-IN" sz="2200" dirty="0" err="1" smtClean="0">
                <a:solidFill>
                  <a:srgbClr val="002060"/>
                </a:solidFill>
                <a:latin typeface="Times New Roman" pitchFamily="18" charset="0"/>
                <a:cs typeface="Times New Roman" pitchFamily="18" charset="0"/>
              </a:rPr>
              <a:t>Pradhan</a:t>
            </a:r>
            <a:r>
              <a:rPr lang="en-IN" sz="2200" dirty="0" smtClean="0">
                <a:solidFill>
                  <a:srgbClr val="002060"/>
                </a:solidFill>
                <a:latin typeface="Times New Roman" pitchFamily="18" charset="0"/>
                <a:cs typeface="Times New Roman" pitchFamily="18" charset="0"/>
              </a:rPr>
              <a:t> </a:t>
            </a:r>
            <a:r>
              <a:rPr lang="en-IN" sz="2200" dirty="0" err="1" smtClean="0">
                <a:solidFill>
                  <a:srgbClr val="002060"/>
                </a:solidFill>
                <a:latin typeface="Times New Roman" pitchFamily="18" charset="0"/>
                <a:cs typeface="Times New Roman" pitchFamily="18" charset="0"/>
              </a:rPr>
              <a:t>Mantri</a:t>
            </a:r>
            <a:r>
              <a:rPr lang="en-IN" sz="2200" dirty="0" smtClean="0">
                <a:solidFill>
                  <a:srgbClr val="002060"/>
                </a:solidFill>
                <a:latin typeface="Times New Roman" pitchFamily="18" charset="0"/>
                <a:cs typeface="Times New Roman" pitchFamily="18" charset="0"/>
              </a:rPr>
              <a:t> </a:t>
            </a:r>
            <a:r>
              <a:rPr lang="en-IN" sz="2200" dirty="0" err="1" smtClean="0">
                <a:solidFill>
                  <a:srgbClr val="002060"/>
                </a:solidFill>
                <a:latin typeface="Times New Roman" pitchFamily="18" charset="0"/>
                <a:cs typeface="Times New Roman" pitchFamily="18" charset="0"/>
              </a:rPr>
              <a:t>Awas</a:t>
            </a:r>
            <a:r>
              <a:rPr lang="en-IN" sz="2200" dirty="0" smtClean="0">
                <a:solidFill>
                  <a:srgbClr val="002060"/>
                </a:solidFill>
                <a:latin typeface="Times New Roman" pitchFamily="18" charset="0"/>
                <a:cs typeface="Times New Roman" pitchFamily="18" charset="0"/>
              </a:rPr>
              <a:t> </a:t>
            </a:r>
            <a:r>
              <a:rPr lang="en-IN" sz="2200" dirty="0" err="1" smtClean="0">
                <a:solidFill>
                  <a:srgbClr val="002060"/>
                </a:solidFill>
                <a:latin typeface="Times New Roman" pitchFamily="18" charset="0"/>
                <a:cs typeface="Times New Roman" pitchFamily="18" charset="0"/>
              </a:rPr>
              <a:t>Yojana</a:t>
            </a:r>
            <a:endParaRPr lang="en-IN" sz="2200" dirty="0" smtClean="0">
              <a:solidFill>
                <a:srgbClr val="002060"/>
              </a:solidFill>
              <a:latin typeface="Times New Roman" pitchFamily="18" charset="0"/>
              <a:cs typeface="Times New Roman" pitchFamily="18" charset="0"/>
            </a:endParaRPr>
          </a:p>
          <a:p>
            <a:pPr marL="457200" indent="-457200">
              <a:buFont typeface="+mj-lt"/>
              <a:buAutoNum type="arabicPeriod"/>
            </a:pPr>
            <a:r>
              <a:rPr lang="en-IN" sz="2200" dirty="0" smtClean="0">
                <a:solidFill>
                  <a:srgbClr val="002060"/>
                </a:solidFill>
                <a:latin typeface="Times New Roman" pitchFamily="18" charset="0"/>
                <a:cs typeface="Times New Roman" pitchFamily="18" charset="0"/>
              </a:rPr>
              <a:t> </a:t>
            </a:r>
            <a:r>
              <a:rPr lang="en-IN" sz="2200" dirty="0" smtClean="0">
                <a:solidFill>
                  <a:srgbClr val="002060"/>
                </a:solidFill>
                <a:latin typeface="Times New Roman" pitchFamily="18" charset="0"/>
                <a:cs typeface="Times New Roman" pitchFamily="18" charset="0"/>
              </a:rPr>
              <a:t>Integrated Watershed Management Program (IWMP)</a:t>
            </a:r>
          </a:p>
          <a:p>
            <a:pPr marL="457200" indent="-457200">
              <a:buFont typeface="+mj-lt"/>
              <a:buAutoNum type="arabicPeriod"/>
            </a:pPr>
            <a:r>
              <a:rPr lang="en-IN" sz="2200" dirty="0" smtClean="0">
                <a:solidFill>
                  <a:srgbClr val="002060"/>
                </a:solidFill>
                <a:latin typeface="Times New Roman" pitchFamily="18" charset="0"/>
                <a:cs typeface="Times New Roman" pitchFamily="18" charset="0"/>
              </a:rPr>
              <a:t> </a:t>
            </a:r>
            <a:r>
              <a:rPr lang="en-IN" sz="2200" dirty="0" smtClean="0">
                <a:solidFill>
                  <a:srgbClr val="002060"/>
                </a:solidFill>
                <a:latin typeface="Times New Roman" pitchFamily="18" charset="0"/>
                <a:cs typeface="Times New Roman" pitchFamily="18" charset="0"/>
              </a:rPr>
              <a:t>Mission </a:t>
            </a:r>
            <a:r>
              <a:rPr lang="en-IN" sz="2200" dirty="0" err="1" smtClean="0">
                <a:solidFill>
                  <a:srgbClr val="002060"/>
                </a:solidFill>
                <a:latin typeface="Times New Roman" pitchFamily="18" charset="0"/>
                <a:cs typeface="Times New Roman" pitchFamily="18" charset="0"/>
              </a:rPr>
              <a:t>Mnagalam</a:t>
            </a:r>
            <a:endParaRPr lang="en-IN" sz="2200" dirty="0" smtClean="0">
              <a:solidFill>
                <a:srgbClr val="002060"/>
              </a:solidFill>
              <a:latin typeface="Times New Roman" pitchFamily="18" charset="0"/>
              <a:cs typeface="Times New Roman" pitchFamily="18" charset="0"/>
            </a:endParaRPr>
          </a:p>
          <a:p>
            <a:pPr marL="457200" indent="-457200">
              <a:buNone/>
            </a:pPr>
            <a:endParaRPr lang="en-IN" sz="2200" dirty="0" smtClean="0">
              <a:solidFill>
                <a:srgbClr val="002060"/>
              </a:solidFill>
              <a:latin typeface="Times New Roman" pitchFamily="18" charset="0"/>
              <a:cs typeface="Times New Roman" pitchFamily="18" charset="0"/>
            </a:endParaRPr>
          </a:p>
          <a:p>
            <a:pPr marL="457200" indent="-457200">
              <a:buNone/>
            </a:pPr>
            <a:r>
              <a:rPr lang="en-IN" sz="2200" dirty="0" smtClean="0">
                <a:solidFill>
                  <a:schemeClr val="accent1">
                    <a:lumMod val="75000"/>
                  </a:schemeClr>
                </a:solidFill>
                <a:latin typeface="Times New Roman" pitchFamily="18" charset="0"/>
                <a:cs typeface="Times New Roman" pitchFamily="18" charset="0"/>
              </a:rPr>
              <a:t>Website: </a:t>
            </a:r>
            <a:r>
              <a:rPr lang="en-US" sz="2000" dirty="0" smtClean="0">
                <a:hlinkClick r:id="rId2"/>
              </a:rPr>
              <a:t>https://ruraldev.gujarat.gov.in/index.htm</a:t>
            </a:r>
            <a:endParaRPr lang="en-IN" sz="2200" dirty="0" smtClean="0">
              <a:solidFill>
                <a:schemeClr val="accent1">
                  <a:lumMod val="75000"/>
                </a:schemeClr>
              </a:solidFill>
              <a:latin typeface="Times New Roman" pitchFamily="18" charset="0"/>
              <a:cs typeface="Times New Roman" pitchFamily="18" charset="0"/>
            </a:endParaRPr>
          </a:p>
          <a:p>
            <a:pPr marL="457200" indent="-457200">
              <a:buFont typeface="+mj-lt"/>
              <a:buAutoNum type="arabicPeriod"/>
            </a:pPr>
            <a:endParaRPr lang="en-IN" sz="2200" dirty="0" smtClean="0">
              <a:solidFill>
                <a:srgbClr val="002060"/>
              </a:solidFill>
              <a:latin typeface="Times New Roman" pitchFamily="18" charset="0"/>
              <a:cs typeface="Times New Roman" pitchFamily="18" charset="0"/>
            </a:endParaRPr>
          </a:p>
          <a:p>
            <a:pPr marL="457200" indent="-457200">
              <a:buFont typeface="+mj-lt"/>
              <a:buAutoNum type="arabicPeriod"/>
            </a:pPr>
            <a:endParaRPr lang="en-IN" sz="2200" dirty="0" smtClean="0">
              <a:solidFill>
                <a:srgbClr val="002060"/>
              </a:solidFill>
              <a:latin typeface="Times New Roman" pitchFamily="18" charset="0"/>
              <a:cs typeface="Times New Roman" pitchFamily="18" charset="0"/>
            </a:endParaRPr>
          </a:p>
          <a:p>
            <a:pPr marL="457200" indent="-457200">
              <a:buFont typeface="+mj-lt"/>
              <a:buAutoNum type="arabicPeriod"/>
            </a:pPr>
            <a:endParaRPr lang="en-US" sz="2200" dirty="0">
              <a:solidFill>
                <a:srgbClr val="00206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a:bodyPr>
          <a:lstStyle/>
          <a:p>
            <a:pPr algn="ctr"/>
            <a:r>
              <a:rPr lang="en-US" sz="2000" b="1" dirty="0" smtClean="0">
                <a:solidFill>
                  <a:srgbClr val="002060"/>
                </a:solidFill>
              </a:rPr>
              <a:t>Contact Information</a:t>
            </a:r>
            <a:endParaRPr lang="en-US" sz="2000" b="1" dirty="0">
              <a:solidFill>
                <a:srgbClr val="002060"/>
              </a:solidFill>
            </a:endParaRPr>
          </a:p>
        </p:txBody>
      </p:sp>
      <p:sp>
        <p:nvSpPr>
          <p:cNvPr id="3" name="Content Placeholder 2"/>
          <p:cNvSpPr>
            <a:spLocks noGrp="1"/>
          </p:cNvSpPr>
          <p:nvPr>
            <p:ph sz="quarter" idx="1"/>
          </p:nvPr>
        </p:nvSpPr>
        <p:spPr>
          <a:xfrm>
            <a:off x="381000" y="990600"/>
            <a:ext cx="7543800" cy="5486400"/>
          </a:xfrm>
        </p:spPr>
        <p:txBody>
          <a:bodyPr>
            <a:normAutofit fontScale="25000" lnSpcReduction="20000"/>
          </a:bodyPr>
          <a:lstStyle/>
          <a:p>
            <a:pPr marL="457200" indent="-457200" algn="ctr">
              <a:buNone/>
            </a:pPr>
            <a:r>
              <a:rPr lang="en-US" sz="6400" b="1" dirty="0" smtClean="0">
                <a:solidFill>
                  <a:schemeClr val="accent1">
                    <a:lumMod val="75000"/>
                  </a:schemeClr>
                </a:solidFill>
                <a:latin typeface="Times New Roman" pitchFamily="18" charset="0"/>
                <a:cs typeface="Times New Roman" pitchFamily="18" charset="0"/>
              </a:rPr>
              <a:t>UNNAT BHARAT ABHIYAN</a:t>
            </a:r>
          </a:p>
          <a:p>
            <a:pPr marL="457200" indent="-457200" algn="ctr">
              <a:buNone/>
            </a:pPr>
            <a:endParaRPr lang="en-US" sz="4500" b="1" dirty="0" smtClean="0">
              <a:solidFill>
                <a:schemeClr val="accent1">
                  <a:lumMod val="75000"/>
                </a:schemeClr>
              </a:solidFill>
              <a:latin typeface="Times New Roman" pitchFamily="18" charset="0"/>
              <a:cs typeface="Times New Roman" pitchFamily="18" charset="0"/>
            </a:endParaRPr>
          </a:p>
          <a:p>
            <a:pPr marL="457200" indent="-457200" algn="ctr">
              <a:buNone/>
            </a:pPr>
            <a:r>
              <a:rPr lang="en-US" sz="4800" dirty="0" smtClean="0">
                <a:solidFill>
                  <a:srgbClr val="002060"/>
                </a:solidFill>
              </a:rPr>
              <a:t>Website: </a:t>
            </a:r>
            <a:r>
              <a:rPr lang="en-US" sz="4800" dirty="0" smtClean="0">
                <a:hlinkClick r:id="rId2"/>
              </a:rPr>
              <a:t>http://unnatbharatabhiyan.gov.in/</a:t>
            </a:r>
            <a:endParaRPr lang="en-US" sz="4800" dirty="0" smtClean="0">
              <a:solidFill>
                <a:schemeClr val="accent1">
                  <a:lumMod val="75000"/>
                </a:schemeClr>
              </a:solidFill>
            </a:endParaRPr>
          </a:p>
          <a:p>
            <a:pPr marL="457200" indent="-457200" algn="ctr">
              <a:buNone/>
            </a:pPr>
            <a:r>
              <a:rPr lang="en-US" sz="4800" dirty="0" smtClean="0">
                <a:solidFill>
                  <a:srgbClr val="002060"/>
                </a:solidFill>
              </a:rPr>
              <a:t>Email address: </a:t>
            </a:r>
            <a:r>
              <a:rPr lang="en-US" sz="4800" dirty="0" smtClean="0">
                <a:solidFill>
                  <a:schemeClr val="accent1">
                    <a:lumMod val="75000"/>
                  </a:schemeClr>
                </a:solidFill>
              </a:rPr>
              <a:t>unnatbharatabhiyaniitd@gmail.com</a:t>
            </a:r>
          </a:p>
          <a:p>
            <a:pPr marL="457200" indent="-457200" algn="ctr">
              <a:buNone/>
            </a:pPr>
            <a:r>
              <a:rPr lang="en-US" sz="4800" dirty="0" smtClean="0">
                <a:solidFill>
                  <a:srgbClr val="002060"/>
                </a:solidFill>
              </a:rPr>
              <a:t>Prof. </a:t>
            </a:r>
            <a:r>
              <a:rPr lang="en-US" sz="4800" dirty="0" err="1" smtClean="0">
                <a:solidFill>
                  <a:srgbClr val="002060"/>
                </a:solidFill>
              </a:rPr>
              <a:t>Virendra</a:t>
            </a:r>
            <a:r>
              <a:rPr lang="en-US" sz="4800" dirty="0" smtClean="0">
                <a:solidFill>
                  <a:srgbClr val="002060"/>
                </a:solidFill>
              </a:rPr>
              <a:t> Kr. Vijay</a:t>
            </a:r>
          </a:p>
          <a:p>
            <a:pPr marL="457200" indent="-457200" algn="ctr">
              <a:buNone/>
            </a:pPr>
            <a:r>
              <a:rPr lang="en-US" sz="4800" dirty="0" smtClean="0">
                <a:solidFill>
                  <a:srgbClr val="002060"/>
                </a:solidFill>
              </a:rPr>
              <a:t>National Coordinator,</a:t>
            </a:r>
          </a:p>
          <a:p>
            <a:pPr marL="457200" indent="-457200" algn="ctr">
              <a:buNone/>
            </a:pPr>
            <a:r>
              <a:rPr lang="en-US" sz="4800" dirty="0" err="1" smtClean="0">
                <a:solidFill>
                  <a:srgbClr val="002060"/>
                </a:solidFill>
              </a:rPr>
              <a:t>Unnat</a:t>
            </a:r>
            <a:r>
              <a:rPr lang="en-US" sz="4800" dirty="0" smtClean="0">
                <a:solidFill>
                  <a:srgbClr val="002060"/>
                </a:solidFill>
              </a:rPr>
              <a:t> Bharat </a:t>
            </a:r>
            <a:r>
              <a:rPr lang="en-US" sz="4800" dirty="0" err="1" smtClean="0">
                <a:solidFill>
                  <a:srgbClr val="002060"/>
                </a:solidFill>
              </a:rPr>
              <a:t>Abhiyan</a:t>
            </a:r>
            <a:endParaRPr lang="en-US" sz="4800" dirty="0" smtClean="0">
              <a:solidFill>
                <a:srgbClr val="002060"/>
              </a:solidFill>
            </a:endParaRPr>
          </a:p>
          <a:p>
            <a:pPr marL="457200" indent="-457200" algn="ctr">
              <a:buNone/>
            </a:pPr>
            <a:r>
              <a:rPr lang="en-US" sz="4800" dirty="0" smtClean="0">
                <a:solidFill>
                  <a:srgbClr val="002060"/>
                </a:solidFill>
              </a:rPr>
              <a:t>Room No. 376, Block-III,CRDT, Indian Institute of Technology Delhi,</a:t>
            </a:r>
          </a:p>
          <a:p>
            <a:pPr marL="457200" indent="-457200" algn="ctr">
              <a:buNone/>
            </a:pPr>
            <a:r>
              <a:rPr lang="en-US" sz="4800" dirty="0" err="1" smtClean="0">
                <a:solidFill>
                  <a:srgbClr val="002060"/>
                </a:solidFill>
              </a:rPr>
              <a:t>Hauz</a:t>
            </a:r>
            <a:r>
              <a:rPr lang="en-US" sz="4800" dirty="0" smtClean="0">
                <a:solidFill>
                  <a:srgbClr val="002060"/>
                </a:solidFill>
              </a:rPr>
              <a:t> </a:t>
            </a:r>
            <a:r>
              <a:rPr lang="en-US" sz="4800" dirty="0" err="1" smtClean="0">
                <a:solidFill>
                  <a:srgbClr val="002060"/>
                </a:solidFill>
              </a:rPr>
              <a:t>Khas</a:t>
            </a:r>
            <a:r>
              <a:rPr lang="en-US" sz="4800" dirty="0" smtClean="0">
                <a:solidFill>
                  <a:srgbClr val="002060"/>
                </a:solidFill>
              </a:rPr>
              <a:t>, New Delhi-110016</a:t>
            </a:r>
          </a:p>
          <a:p>
            <a:pPr marL="457200" indent="-457200" algn="ctr">
              <a:buNone/>
            </a:pPr>
            <a:endParaRPr lang="en-US" sz="4300" dirty="0" smtClean="0">
              <a:solidFill>
                <a:srgbClr val="002060"/>
              </a:solidFill>
            </a:endParaRPr>
          </a:p>
          <a:p>
            <a:pPr marL="457200" indent="-457200" algn="ctr">
              <a:buNone/>
            </a:pPr>
            <a:endParaRPr lang="en-US" sz="6200" dirty="0" smtClean="0">
              <a:solidFill>
                <a:schemeClr val="accent1">
                  <a:lumMod val="75000"/>
                </a:schemeClr>
              </a:solidFill>
            </a:endParaRPr>
          </a:p>
          <a:p>
            <a:pPr marL="457200" indent="-457200" algn="ctr">
              <a:buNone/>
            </a:pPr>
            <a:r>
              <a:rPr lang="en-US" sz="6200" b="1" dirty="0" smtClean="0">
                <a:solidFill>
                  <a:schemeClr val="accent1">
                    <a:lumMod val="75000"/>
                  </a:schemeClr>
                </a:solidFill>
              </a:rPr>
              <a:t>Regional Coordinating Institute SVNIT </a:t>
            </a:r>
            <a:r>
              <a:rPr lang="en-US" sz="6200" b="1" dirty="0" err="1" smtClean="0">
                <a:solidFill>
                  <a:schemeClr val="accent1">
                    <a:lumMod val="75000"/>
                  </a:schemeClr>
                </a:solidFill>
              </a:rPr>
              <a:t>Surat</a:t>
            </a:r>
            <a:endParaRPr lang="en-US" sz="6200" b="1" dirty="0" smtClean="0">
              <a:solidFill>
                <a:schemeClr val="accent1">
                  <a:lumMod val="75000"/>
                </a:schemeClr>
              </a:solidFill>
            </a:endParaRPr>
          </a:p>
          <a:p>
            <a:pPr marL="457200" indent="-457200" algn="ctr">
              <a:buNone/>
            </a:pPr>
            <a:endParaRPr lang="en-US" sz="6200" dirty="0" smtClean="0">
              <a:solidFill>
                <a:schemeClr val="accent1">
                  <a:lumMod val="75000"/>
                </a:schemeClr>
              </a:solidFill>
            </a:endParaRPr>
          </a:p>
          <a:p>
            <a:pPr marL="457200" indent="-457200" algn="ctr">
              <a:buNone/>
            </a:pPr>
            <a:endParaRPr lang="en-US" sz="2000" dirty="0" smtClean="0">
              <a:solidFill>
                <a:schemeClr val="accent1">
                  <a:lumMod val="75000"/>
                </a:schemeClr>
              </a:solidFill>
            </a:endParaRPr>
          </a:p>
          <a:p>
            <a:pPr algn="ctr">
              <a:buNone/>
            </a:pPr>
            <a:r>
              <a:rPr lang="en-IN" sz="5600" b="1" dirty="0" smtClean="0">
                <a:solidFill>
                  <a:srgbClr val="002060"/>
                </a:solidFill>
                <a:latin typeface="Times New Roman" pitchFamily="18" charset="0"/>
                <a:cs typeface="Times New Roman" pitchFamily="18" charset="0"/>
              </a:rPr>
              <a:t>Dr. K. D. </a:t>
            </a:r>
            <a:r>
              <a:rPr lang="en-IN" sz="5600" b="1" dirty="0" err="1" smtClean="0">
                <a:solidFill>
                  <a:srgbClr val="002060"/>
                </a:solidFill>
                <a:latin typeface="Times New Roman" pitchFamily="18" charset="0"/>
                <a:cs typeface="Times New Roman" pitchFamily="18" charset="0"/>
              </a:rPr>
              <a:t>Yadav</a:t>
            </a:r>
            <a:r>
              <a:rPr lang="en-US" sz="5600" dirty="0" smtClean="0"/>
              <a:t>      </a:t>
            </a:r>
            <a:r>
              <a:rPr lang="en-IN" sz="5600" b="1" dirty="0" smtClean="0">
                <a:solidFill>
                  <a:srgbClr val="002060"/>
                </a:solidFill>
                <a:latin typeface="Times New Roman" pitchFamily="18" charset="0"/>
                <a:cs typeface="Times New Roman" pitchFamily="18" charset="0"/>
              </a:rPr>
              <a:t>                           Dr. Manish K. </a:t>
            </a:r>
            <a:r>
              <a:rPr lang="en-IN" sz="5600" b="1" dirty="0" err="1" smtClean="0">
                <a:solidFill>
                  <a:srgbClr val="002060"/>
                </a:solidFill>
                <a:latin typeface="Times New Roman" pitchFamily="18" charset="0"/>
                <a:cs typeface="Times New Roman" pitchFamily="18" charset="0"/>
              </a:rPr>
              <a:t>Rathod</a:t>
            </a:r>
            <a:r>
              <a:rPr lang="en-IN" sz="5600" b="1" dirty="0" smtClean="0">
                <a:solidFill>
                  <a:srgbClr val="002060"/>
                </a:solidFill>
                <a:latin typeface="Times New Roman" pitchFamily="18" charset="0"/>
                <a:cs typeface="Times New Roman" pitchFamily="18" charset="0"/>
              </a:rPr>
              <a:t>                        </a:t>
            </a:r>
            <a:r>
              <a:rPr lang="en-IN" sz="5600" b="1" dirty="0" err="1" smtClean="0">
                <a:solidFill>
                  <a:srgbClr val="002060"/>
                </a:solidFill>
                <a:latin typeface="Times New Roman" pitchFamily="18" charset="0"/>
                <a:cs typeface="Times New Roman" pitchFamily="18" charset="0"/>
              </a:rPr>
              <a:t>Er</a:t>
            </a:r>
            <a:r>
              <a:rPr lang="en-IN" sz="5600" b="1" dirty="0" smtClean="0">
                <a:solidFill>
                  <a:srgbClr val="002060"/>
                </a:solidFill>
                <a:latin typeface="Times New Roman" pitchFamily="18" charset="0"/>
                <a:cs typeface="Times New Roman" pitchFamily="18" charset="0"/>
              </a:rPr>
              <a:t>. </a:t>
            </a:r>
            <a:r>
              <a:rPr lang="en-IN" sz="5600" b="1" dirty="0" err="1" smtClean="0">
                <a:solidFill>
                  <a:srgbClr val="002060"/>
                </a:solidFill>
                <a:latin typeface="Times New Roman" pitchFamily="18" charset="0"/>
                <a:cs typeface="Times New Roman" pitchFamily="18" charset="0"/>
              </a:rPr>
              <a:t>Jaydip</a:t>
            </a:r>
            <a:r>
              <a:rPr lang="en-IN" sz="5600" b="1" dirty="0" smtClean="0">
                <a:solidFill>
                  <a:srgbClr val="002060"/>
                </a:solidFill>
                <a:latin typeface="Times New Roman" pitchFamily="18" charset="0"/>
                <a:cs typeface="Times New Roman" pitchFamily="18" charset="0"/>
              </a:rPr>
              <a:t> N. </a:t>
            </a:r>
            <a:r>
              <a:rPr lang="en-IN" sz="5600" b="1" dirty="0" err="1" smtClean="0">
                <a:solidFill>
                  <a:srgbClr val="002060"/>
                </a:solidFill>
                <a:latin typeface="Times New Roman" pitchFamily="18" charset="0"/>
                <a:cs typeface="Times New Roman" pitchFamily="18" charset="0"/>
              </a:rPr>
              <a:t>Vora</a:t>
            </a:r>
            <a:endParaRPr lang="en-US" sz="5600" b="1" dirty="0" smtClean="0">
              <a:solidFill>
                <a:srgbClr val="002060"/>
              </a:solidFill>
              <a:latin typeface="Times New Roman" pitchFamily="18" charset="0"/>
              <a:cs typeface="Times New Roman" pitchFamily="18" charset="0"/>
            </a:endParaRPr>
          </a:p>
          <a:p>
            <a:pPr>
              <a:buNone/>
            </a:pPr>
            <a:r>
              <a:rPr lang="en-IN" sz="5600" b="1" dirty="0" smtClean="0">
                <a:solidFill>
                  <a:srgbClr val="002060"/>
                </a:solidFill>
                <a:latin typeface="Times New Roman" pitchFamily="18" charset="0"/>
                <a:cs typeface="Times New Roman" pitchFamily="18" charset="0"/>
              </a:rPr>
              <a:t>      UBA Regional Coordinator              UBA Regional Co-coordinator          UBA Manager</a:t>
            </a:r>
          </a:p>
          <a:p>
            <a:pPr>
              <a:buNone/>
            </a:pPr>
            <a:r>
              <a:rPr lang="en-IN" sz="5600" dirty="0" smtClean="0">
                <a:solidFill>
                  <a:srgbClr val="002060"/>
                </a:solidFill>
                <a:latin typeface="Times New Roman" pitchFamily="18" charset="0"/>
                <a:cs typeface="Times New Roman" pitchFamily="18" charset="0"/>
              </a:rPr>
              <a:t>      ✆: +91 94283 98266                          ✆: +91 99040 03856                           ✆: +91 75674 24651</a:t>
            </a:r>
          </a:p>
          <a:p>
            <a:pPr>
              <a:buNone/>
            </a:pPr>
            <a:endParaRPr lang="en-IN" sz="5600" dirty="0" smtClean="0">
              <a:solidFill>
                <a:srgbClr val="002060"/>
              </a:solidFill>
              <a:latin typeface="Times New Roman" pitchFamily="18" charset="0"/>
              <a:cs typeface="Times New Roman" pitchFamily="18" charset="0"/>
            </a:endParaRPr>
          </a:p>
          <a:p>
            <a:pPr>
              <a:buNone/>
            </a:pPr>
            <a:r>
              <a:rPr lang="en-IN" sz="5600" dirty="0" smtClean="0">
                <a:solidFill>
                  <a:srgbClr val="002060"/>
                </a:solidFill>
                <a:latin typeface="Times New Roman" pitchFamily="18" charset="0"/>
                <a:cs typeface="Times New Roman" pitchFamily="18" charset="0"/>
              </a:rPr>
              <a:t>       Email Address: </a:t>
            </a:r>
            <a:r>
              <a:rPr lang="en-IN" sz="5600" dirty="0" smtClean="0">
                <a:solidFill>
                  <a:srgbClr val="002060"/>
                </a:solidFill>
                <a:latin typeface="Times New Roman" pitchFamily="18" charset="0"/>
                <a:cs typeface="Times New Roman" pitchFamily="18" charset="0"/>
                <a:hlinkClick r:id="rId3"/>
              </a:rPr>
              <a:t>rciuba@svnit.ac.in</a:t>
            </a:r>
            <a:endParaRPr lang="en-IN" sz="5600" dirty="0" smtClean="0">
              <a:solidFill>
                <a:srgbClr val="002060"/>
              </a:solidFill>
              <a:latin typeface="Times New Roman" pitchFamily="18" charset="0"/>
              <a:cs typeface="Times New Roman" pitchFamily="18" charset="0"/>
            </a:endParaRPr>
          </a:p>
          <a:p>
            <a:pPr>
              <a:buNone/>
            </a:pPr>
            <a:r>
              <a:rPr lang="en-IN" sz="5600" dirty="0" smtClean="0">
                <a:solidFill>
                  <a:srgbClr val="002060"/>
                </a:solidFill>
                <a:latin typeface="Times New Roman" pitchFamily="18" charset="0"/>
                <a:cs typeface="Times New Roman" pitchFamily="18" charset="0"/>
              </a:rPr>
              <a:t>       Website: </a:t>
            </a:r>
            <a:r>
              <a:rPr lang="en-US" sz="5600" dirty="0" smtClean="0">
                <a:hlinkClick r:id="rId4"/>
              </a:rPr>
              <a:t>http://svnit.ac.in/Unnat_Bharat/</a:t>
            </a:r>
            <a:endParaRPr lang="en-US" sz="5600" dirty="0" smtClean="0"/>
          </a:p>
          <a:p>
            <a:pPr>
              <a:buNone/>
            </a:pPr>
            <a:r>
              <a:rPr lang="en-IN" sz="5600" dirty="0" smtClean="0">
                <a:solidFill>
                  <a:srgbClr val="002060"/>
                </a:solidFill>
                <a:latin typeface="Times New Roman" pitchFamily="18" charset="0"/>
                <a:cs typeface="Times New Roman" pitchFamily="18" charset="0"/>
              </a:rPr>
              <a:t>       Ph.: 0261 220 4303</a:t>
            </a:r>
            <a:endParaRPr lang="en-US" sz="5600" dirty="0" smtClean="0">
              <a:solidFill>
                <a:srgbClr val="002060"/>
              </a:solidFill>
              <a:latin typeface="Times New Roman" pitchFamily="18" charset="0"/>
              <a:cs typeface="Times New Roman" pitchFamily="18" charset="0"/>
            </a:endParaRPr>
          </a:p>
          <a:p>
            <a:pPr>
              <a:buNone/>
            </a:pPr>
            <a:endParaRPr lang="en-IN" sz="5600" b="1" dirty="0" smtClean="0">
              <a:solidFill>
                <a:srgbClr val="002060"/>
              </a:solidFill>
              <a:latin typeface="Times New Roman" pitchFamily="18" charset="0"/>
              <a:cs typeface="Times New Roman" pitchFamily="18" charset="0"/>
            </a:endParaRPr>
          </a:p>
          <a:p>
            <a:pPr>
              <a:buNone/>
            </a:pPr>
            <a:r>
              <a:rPr lang="en-IN" sz="5600" b="1" dirty="0" smtClean="0">
                <a:solidFill>
                  <a:srgbClr val="002060"/>
                </a:solidFill>
                <a:latin typeface="Times New Roman" pitchFamily="18" charset="0"/>
                <a:cs typeface="Times New Roman" pitchFamily="18" charset="0"/>
              </a:rPr>
              <a:t>     Address: 307,  New CRC,  SVNIT,  </a:t>
            </a:r>
            <a:r>
              <a:rPr lang="en-IN" sz="5600" b="1" dirty="0" err="1" smtClean="0">
                <a:solidFill>
                  <a:srgbClr val="002060"/>
                </a:solidFill>
                <a:latin typeface="Times New Roman" pitchFamily="18" charset="0"/>
                <a:cs typeface="Times New Roman" pitchFamily="18" charset="0"/>
              </a:rPr>
              <a:t>Ichchhanath</a:t>
            </a:r>
            <a:r>
              <a:rPr lang="en-IN" sz="5600" b="1" dirty="0" smtClean="0">
                <a:solidFill>
                  <a:srgbClr val="002060"/>
                </a:solidFill>
                <a:latin typeface="Times New Roman" pitchFamily="18" charset="0"/>
                <a:cs typeface="Times New Roman" pitchFamily="18" charset="0"/>
              </a:rPr>
              <a:t>,  Dumas Road,  </a:t>
            </a:r>
            <a:r>
              <a:rPr lang="en-IN" sz="5600" b="1" dirty="0" err="1" smtClean="0">
                <a:solidFill>
                  <a:srgbClr val="002060"/>
                </a:solidFill>
                <a:latin typeface="Times New Roman" pitchFamily="18" charset="0"/>
                <a:cs typeface="Times New Roman" pitchFamily="18" charset="0"/>
              </a:rPr>
              <a:t>Surat</a:t>
            </a:r>
            <a:r>
              <a:rPr lang="en-IN" sz="5600" b="1" dirty="0" smtClean="0">
                <a:solidFill>
                  <a:srgbClr val="002060"/>
                </a:solidFill>
                <a:latin typeface="Times New Roman" pitchFamily="18" charset="0"/>
                <a:cs typeface="Times New Roman" pitchFamily="18" charset="0"/>
              </a:rPr>
              <a:t>  </a:t>
            </a:r>
          </a:p>
          <a:p>
            <a:pPr>
              <a:buNone/>
            </a:pPr>
            <a:endParaRPr lang="en-US" sz="2000" dirty="0" smtClean="0"/>
          </a:p>
          <a:p>
            <a:pPr>
              <a:buNone/>
            </a:pPr>
            <a:endParaRPr lang="en-US" dirty="0" smtClean="0">
              <a:solidFill>
                <a:schemeClr val="accent1">
                  <a:lumMod val="75000"/>
                </a:schemeClr>
              </a:solidFill>
            </a:endParaRPr>
          </a:p>
          <a:p>
            <a:pPr>
              <a:buNone/>
            </a:pPr>
            <a:endParaRPr lang="en-US" sz="14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730</TotalTime>
  <Words>418</Words>
  <Application>Microsoft Office PowerPoint</Application>
  <PresentationFormat>On-screen Show (4:3)</PresentationFormat>
  <Paragraphs>135</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Oriel</vt:lpstr>
      <vt:lpstr>UNNAT BHARAT ABHIYAN</vt:lpstr>
      <vt:lpstr>   UNNAT BHARAT ABHIYAN</vt:lpstr>
      <vt:lpstr>    ADMINISTRATIVE &amp; POLITICAL STRUCTURE</vt:lpstr>
      <vt:lpstr>Surat District Administrative Wing</vt:lpstr>
      <vt:lpstr>Surat Distrcit Panchayat Organization Structure Source: https://suratdp.gujarat.gov.in/surat/</vt:lpstr>
      <vt:lpstr>Branches of District Panchayat</vt:lpstr>
      <vt:lpstr>District Rural Development Agency </vt:lpstr>
      <vt:lpstr>Contact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UNNAT BHARAT ABHIYAN</dc:title>
  <dc:creator>India</dc:creator>
  <cp:lastModifiedBy>India</cp:lastModifiedBy>
  <cp:revision>157</cp:revision>
  <dcterms:created xsi:type="dcterms:W3CDTF">2019-10-16T11:44:12Z</dcterms:created>
  <dcterms:modified xsi:type="dcterms:W3CDTF">2020-01-17T07:32:26Z</dcterms:modified>
</cp:coreProperties>
</file>